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7763E-6597-457D-95BA-919351FEE50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7A64D1B-242A-40E8-AF8B-87C9245D3D97}">
      <dgm:prSet phldrT="[Tekst]"/>
      <dgm:spPr/>
      <dgm:t>
        <a:bodyPr/>
        <a:lstStyle/>
        <a:p>
          <a:r>
            <a:rPr lang="nl-NL" dirty="0" err="1" smtClean="0"/>
            <a:t>Supranet</a:t>
          </a:r>
          <a:r>
            <a:rPr lang="nl-NL" dirty="0" smtClean="0"/>
            <a:t> Hardenberg</a:t>
          </a:r>
          <a:endParaRPr lang="nl-NL" dirty="0"/>
        </a:p>
      </dgm:t>
    </dgm:pt>
    <dgm:pt modelId="{C0CE6DC4-4398-41A0-9CC4-72A111587FD9}" type="parTrans" cxnId="{4BA57C6A-ECC0-4388-9D08-F5226053234A}">
      <dgm:prSet/>
      <dgm:spPr/>
      <dgm:t>
        <a:bodyPr/>
        <a:lstStyle/>
        <a:p>
          <a:endParaRPr lang="nl-NL"/>
        </a:p>
      </dgm:t>
    </dgm:pt>
    <dgm:pt modelId="{BA8D6350-7CF9-4395-A1A1-55C1935CCF46}" type="sibTrans" cxnId="{4BA57C6A-ECC0-4388-9D08-F5226053234A}">
      <dgm:prSet/>
      <dgm:spPr/>
      <dgm:t>
        <a:bodyPr/>
        <a:lstStyle/>
        <a:p>
          <a:r>
            <a:rPr lang="nl-NL" dirty="0" smtClean="0"/>
            <a:t>Jeugd, L&amp;T, W&amp;I, Huisartsen, Gemeente, GGD, </a:t>
          </a:r>
          <a:endParaRPr lang="nl-NL" dirty="0"/>
        </a:p>
      </dgm:t>
    </dgm:pt>
    <dgm:pt modelId="{D0E91F63-55BA-47A0-B747-F1179AB4497F}" type="asst">
      <dgm:prSet phldrT="[Tekst]"/>
      <dgm:spPr/>
      <dgm:t>
        <a:bodyPr/>
        <a:lstStyle/>
        <a:p>
          <a:r>
            <a:rPr lang="nl-NL" dirty="0" smtClean="0"/>
            <a:t>Huisartsen</a:t>
          </a:r>
          <a:endParaRPr lang="nl-NL" dirty="0"/>
        </a:p>
      </dgm:t>
    </dgm:pt>
    <dgm:pt modelId="{73B2FA77-7B97-47AA-8F84-6B3DAB89EADD}" type="parTrans" cxnId="{0D2F4EBB-1A9B-4552-8F7B-83C33A9E1668}">
      <dgm:prSet/>
      <dgm:spPr/>
      <dgm:t>
        <a:bodyPr/>
        <a:lstStyle/>
        <a:p>
          <a:endParaRPr lang="nl-NL"/>
        </a:p>
      </dgm:t>
    </dgm:pt>
    <dgm:pt modelId="{2C3782B9-C182-41C2-AFA0-1768CC57A268}" type="sibTrans" cxnId="{0D2F4EBB-1A9B-4552-8F7B-83C33A9E1668}">
      <dgm:prSet/>
      <dgm:spPr/>
      <dgm:t>
        <a:bodyPr/>
        <a:lstStyle/>
        <a:p>
          <a:r>
            <a:rPr lang="nl-NL" dirty="0" err="1" smtClean="0"/>
            <a:t>Liedijan</a:t>
          </a:r>
          <a:r>
            <a:rPr lang="nl-NL" dirty="0" smtClean="0"/>
            <a:t> (</a:t>
          </a:r>
          <a:r>
            <a:rPr lang="nl-NL" dirty="0" err="1" smtClean="0"/>
            <a:t>Medrie</a:t>
          </a:r>
          <a:r>
            <a:rPr lang="nl-NL" dirty="0" smtClean="0"/>
            <a:t>), Arjan (RZZ) Samen Doen? GGD? </a:t>
          </a:r>
          <a:endParaRPr lang="nl-NL" dirty="0"/>
        </a:p>
      </dgm:t>
    </dgm:pt>
    <dgm:pt modelId="{33B56744-CBA9-4E90-9290-8927EF3283E1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l-NL" dirty="0" smtClean="0"/>
            <a:t>Jeugd</a:t>
          </a:r>
          <a:endParaRPr lang="nl-NL" dirty="0"/>
        </a:p>
      </dgm:t>
    </dgm:pt>
    <dgm:pt modelId="{E7FA857A-323F-4F44-83FF-8A8BFBFD8FEF}" type="parTrans" cxnId="{6D04A823-34C5-4223-830C-127FE763A54F}">
      <dgm:prSet/>
      <dgm:spPr/>
      <dgm:t>
        <a:bodyPr/>
        <a:lstStyle/>
        <a:p>
          <a:endParaRPr lang="nl-NL"/>
        </a:p>
      </dgm:t>
    </dgm:pt>
    <dgm:pt modelId="{E16E9797-E656-4FDA-A185-110D570E65E7}" type="sibTrans" cxnId="{6D04A823-34C5-4223-830C-127FE763A54F}">
      <dgm:prSet/>
      <dgm:spPr/>
      <dgm:t>
        <a:bodyPr/>
        <a:lstStyle/>
        <a:p>
          <a:r>
            <a:rPr lang="nl-NL" dirty="0" smtClean="0"/>
            <a:t>Sonja (Alfa College), </a:t>
          </a:r>
          <a:r>
            <a:rPr lang="nl-NL" dirty="0" err="1" smtClean="0"/>
            <a:t>Alike</a:t>
          </a:r>
          <a:r>
            <a:rPr lang="nl-NL" dirty="0" smtClean="0"/>
            <a:t>, Anneke (</a:t>
          </a:r>
          <a:r>
            <a:rPr lang="nl-NL" dirty="0" err="1" smtClean="0"/>
            <a:t>Vechtdal</a:t>
          </a:r>
          <a:r>
            <a:rPr lang="nl-NL" dirty="0" smtClean="0"/>
            <a:t>), Leonard, Nienke (Gemeente) Kelly (de Stuw) Pauline, Marjon (Politie)</a:t>
          </a:r>
          <a:endParaRPr lang="nl-NL" dirty="0"/>
        </a:p>
      </dgm:t>
    </dgm:pt>
    <dgm:pt modelId="{D367A5CC-0E48-4E02-8D8E-404C48425208}">
      <dgm:prSet phldrT="[Teks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nl-NL" dirty="0" smtClean="0"/>
            <a:t>Land- en Tuinbouw</a:t>
          </a:r>
          <a:endParaRPr lang="nl-NL" dirty="0"/>
        </a:p>
      </dgm:t>
    </dgm:pt>
    <dgm:pt modelId="{D6D97514-7DC3-4CFC-9BD8-0D40AF54E37C}" type="parTrans" cxnId="{2D5A4F50-3815-43D4-BCF0-4AF0D2460DD9}">
      <dgm:prSet/>
      <dgm:spPr/>
      <dgm:t>
        <a:bodyPr/>
        <a:lstStyle/>
        <a:p>
          <a:endParaRPr lang="nl-NL"/>
        </a:p>
      </dgm:t>
    </dgm:pt>
    <dgm:pt modelId="{FE99A387-752D-49C9-B84E-5B4E7BDBF2DC}" type="sibTrans" cxnId="{2D5A4F50-3815-43D4-BCF0-4AF0D2460DD9}">
      <dgm:prSet/>
      <dgm:spPr/>
      <dgm:t>
        <a:bodyPr/>
        <a:lstStyle/>
        <a:p>
          <a:r>
            <a:rPr lang="nl-NL" dirty="0" smtClean="0"/>
            <a:t>Christel, Hanneke (</a:t>
          </a:r>
          <a:r>
            <a:rPr lang="nl-NL" dirty="0" err="1" smtClean="0"/>
            <a:t>Boer&amp;Tuinder</a:t>
          </a:r>
          <a:r>
            <a:rPr lang="nl-NL" dirty="0" smtClean="0"/>
            <a:t>) Albert (LTO), Samen Doen?</a:t>
          </a:r>
          <a:endParaRPr lang="nl-NL" dirty="0"/>
        </a:p>
      </dgm:t>
    </dgm:pt>
    <dgm:pt modelId="{31A29163-12A7-4162-9805-2E1B35B26A15}">
      <dgm:prSet phldrT="[Teks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nl-NL" dirty="0" err="1" smtClean="0"/>
            <a:t>Werk&amp;Inkomen</a:t>
          </a:r>
          <a:endParaRPr lang="nl-NL" dirty="0"/>
        </a:p>
      </dgm:t>
    </dgm:pt>
    <dgm:pt modelId="{CFC8E81C-FCBF-4FE8-A37E-DD0A4DB3B9B2}" type="parTrans" cxnId="{0D76C6CB-A3DA-46EC-94F3-19414EF6B4C0}">
      <dgm:prSet/>
      <dgm:spPr/>
      <dgm:t>
        <a:bodyPr/>
        <a:lstStyle/>
        <a:p>
          <a:endParaRPr lang="nl-NL"/>
        </a:p>
      </dgm:t>
    </dgm:pt>
    <dgm:pt modelId="{CF6CB7D5-A79A-41E0-8442-690857A9580B}" type="sibTrans" cxnId="{0D76C6CB-A3DA-46EC-94F3-19414EF6B4C0}">
      <dgm:prSet/>
      <dgm:spPr/>
      <dgm:t>
        <a:bodyPr/>
        <a:lstStyle/>
        <a:p>
          <a:r>
            <a:rPr lang="nl-NL" dirty="0" smtClean="0"/>
            <a:t>Lisanne, Peter (Maatschappelijk werk) Max, Gert Jaap (wegwijzer) Danielle, Claus (Beter Wonen), </a:t>
          </a:r>
          <a:r>
            <a:rPr lang="nl-NL" dirty="0" err="1" smtClean="0"/>
            <a:t>Gineke</a:t>
          </a:r>
          <a:r>
            <a:rPr lang="nl-NL" dirty="0" smtClean="0"/>
            <a:t>, Ineke (Diaconaal Platform) Bert (gemeente), Arina, Jacqueline, Manon (Samen Doen), Hendrik Jan (Voedselbank) Anneke, Anne Marie (Participatieraad) ,UWV?  </a:t>
          </a:r>
          <a:endParaRPr lang="nl-NL" dirty="0"/>
        </a:p>
      </dgm:t>
    </dgm:pt>
    <dgm:pt modelId="{D2A43179-D386-4576-B173-0882906F2758}" type="pres">
      <dgm:prSet presAssocID="{FCC7763E-6597-457D-95BA-919351FEE5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923BDDF3-C0D3-4B71-B3A7-EADC740F9B02}" type="pres">
      <dgm:prSet presAssocID="{C7A64D1B-242A-40E8-AF8B-87C9245D3D97}" presName="hierRoot1" presStyleCnt="0">
        <dgm:presLayoutVars>
          <dgm:hierBranch val="init"/>
        </dgm:presLayoutVars>
      </dgm:prSet>
      <dgm:spPr/>
    </dgm:pt>
    <dgm:pt modelId="{3F96B0A3-9426-4745-A13D-EE3603F127D9}" type="pres">
      <dgm:prSet presAssocID="{C7A64D1B-242A-40E8-AF8B-87C9245D3D97}" presName="rootComposite1" presStyleCnt="0"/>
      <dgm:spPr/>
    </dgm:pt>
    <dgm:pt modelId="{3F8FF7AD-7310-41F0-A591-0B86D4A14292}" type="pres">
      <dgm:prSet presAssocID="{C7A64D1B-242A-40E8-AF8B-87C9245D3D9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444517F1-0EDF-42B5-A77D-59F78FE12F07}" type="pres">
      <dgm:prSet presAssocID="{C7A64D1B-242A-40E8-AF8B-87C9245D3D97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CB628D10-DA34-4545-BA0E-572DB7BA8032}" type="pres">
      <dgm:prSet presAssocID="{C7A64D1B-242A-40E8-AF8B-87C9245D3D97}" presName="rootConnector1" presStyleLbl="node1" presStyleIdx="0" presStyleCnt="3"/>
      <dgm:spPr/>
      <dgm:t>
        <a:bodyPr/>
        <a:lstStyle/>
        <a:p>
          <a:endParaRPr lang="nl-NL"/>
        </a:p>
      </dgm:t>
    </dgm:pt>
    <dgm:pt modelId="{64CE72BC-BAEE-4822-ABEC-16217437B63E}" type="pres">
      <dgm:prSet presAssocID="{C7A64D1B-242A-40E8-AF8B-87C9245D3D97}" presName="hierChild2" presStyleCnt="0"/>
      <dgm:spPr/>
    </dgm:pt>
    <dgm:pt modelId="{D9935B4E-042D-4975-B1BE-FD09253EDA7D}" type="pres">
      <dgm:prSet presAssocID="{E7FA857A-323F-4F44-83FF-8A8BFBFD8FEF}" presName="Name37" presStyleLbl="parChTrans1D2" presStyleIdx="0" presStyleCnt="4"/>
      <dgm:spPr/>
      <dgm:t>
        <a:bodyPr/>
        <a:lstStyle/>
        <a:p>
          <a:endParaRPr lang="nl-NL"/>
        </a:p>
      </dgm:t>
    </dgm:pt>
    <dgm:pt modelId="{BFA6930C-9662-442B-8D67-DEB4B99A2BCB}" type="pres">
      <dgm:prSet presAssocID="{33B56744-CBA9-4E90-9290-8927EF3283E1}" presName="hierRoot2" presStyleCnt="0">
        <dgm:presLayoutVars>
          <dgm:hierBranch val="init"/>
        </dgm:presLayoutVars>
      </dgm:prSet>
      <dgm:spPr/>
    </dgm:pt>
    <dgm:pt modelId="{13B85424-230C-44CA-9DF9-DD3063FEDEFD}" type="pres">
      <dgm:prSet presAssocID="{33B56744-CBA9-4E90-9290-8927EF3283E1}" presName="rootComposite" presStyleCnt="0"/>
      <dgm:spPr/>
    </dgm:pt>
    <dgm:pt modelId="{BB74C01B-815F-4317-94F9-6D42DE60178F}" type="pres">
      <dgm:prSet presAssocID="{33B56744-CBA9-4E90-9290-8927EF3283E1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335001D3-84B7-4EBA-8BB4-0B26C945153B}" type="pres">
      <dgm:prSet presAssocID="{33B56744-CBA9-4E90-9290-8927EF3283E1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6488FD32-901A-4277-8775-0520C575561D}" type="pres">
      <dgm:prSet presAssocID="{33B56744-CBA9-4E90-9290-8927EF3283E1}" presName="rootConnector" presStyleLbl="node2" presStyleIdx="0" presStyleCnt="0"/>
      <dgm:spPr/>
      <dgm:t>
        <a:bodyPr/>
        <a:lstStyle/>
        <a:p>
          <a:endParaRPr lang="nl-NL"/>
        </a:p>
      </dgm:t>
    </dgm:pt>
    <dgm:pt modelId="{8ADD9804-A9A2-44B3-A185-1A6556BEFCFB}" type="pres">
      <dgm:prSet presAssocID="{33B56744-CBA9-4E90-9290-8927EF3283E1}" presName="hierChild4" presStyleCnt="0"/>
      <dgm:spPr/>
    </dgm:pt>
    <dgm:pt modelId="{F3724FE2-2200-4A7C-9B83-CD63128B40A6}" type="pres">
      <dgm:prSet presAssocID="{33B56744-CBA9-4E90-9290-8927EF3283E1}" presName="hierChild5" presStyleCnt="0"/>
      <dgm:spPr/>
    </dgm:pt>
    <dgm:pt modelId="{E54FE2C8-6C0D-44D3-8A73-4EEF44BC3514}" type="pres">
      <dgm:prSet presAssocID="{D6D97514-7DC3-4CFC-9BD8-0D40AF54E37C}" presName="Name37" presStyleLbl="parChTrans1D2" presStyleIdx="1" presStyleCnt="4"/>
      <dgm:spPr/>
      <dgm:t>
        <a:bodyPr/>
        <a:lstStyle/>
        <a:p>
          <a:endParaRPr lang="nl-NL"/>
        </a:p>
      </dgm:t>
    </dgm:pt>
    <dgm:pt modelId="{1BFDB093-BF4F-4FDE-BB03-8B1F9A8FF526}" type="pres">
      <dgm:prSet presAssocID="{D367A5CC-0E48-4E02-8D8E-404C48425208}" presName="hierRoot2" presStyleCnt="0">
        <dgm:presLayoutVars>
          <dgm:hierBranch val="init"/>
        </dgm:presLayoutVars>
      </dgm:prSet>
      <dgm:spPr/>
    </dgm:pt>
    <dgm:pt modelId="{B311D062-8000-4FB7-B328-0829BEF6C5C8}" type="pres">
      <dgm:prSet presAssocID="{D367A5CC-0E48-4E02-8D8E-404C48425208}" presName="rootComposite" presStyleCnt="0"/>
      <dgm:spPr/>
    </dgm:pt>
    <dgm:pt modelId="{A887FA2B-0F0D-4E85-9DA1-C11C3AE8DD4E}" type="pres">
      <dgm:prSet presAssocID="{D367A5CC-0E48-4E02-8D8E-404C48425208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9171128B-50F3-45C8-AA4F-171061F31EE7}" type="pres">
      <dgm:prSet presAssocID="{D367A5CC-0E48-4E02-8D8E-404C48425208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EEA2EDD5-5085-4DC3-A83C-1FAF32C00181}" type="pres">
      <dgm:prSet presAssocID="{D367A5CC-0E48-4E02-8D8E-404C48425208}" presName="rootConnector" presStyleLbl="node2" presStyleIdx="0" presStyleCnt="0"/>
      <dgm:spPr/>
      <dgm:t>
        <a:bodyPr/>
        <a:lstStyle/>
        <a:p>
          <a:endParaRPr lang="nl-NL"/>
        </a:p>
      </dgm:t>
    </dgm:pt>
    <dgm:pt modelId="{A9482AFF-4546-491B-9853-F4E8874A073C}" type="pres">
      <dgm:prSet presAssocID="{D367A5CC-0E48-4E02-8D8E-404C48425208}" presName="hierChild4" presStyleCnt="0"/>
      <dgm:spPr/>
    </dgm:pt>
    <dgm:pt modelId="{44179EC6-348A-4394-8DAB-7ED39B999B52}" type="pres">
      <dgm:prSet presAssocID="{D367A5CC-0E48-4E02-8D8E-404C48425208}" presName="hierChild5" presStyleCnt="0"/>
      <dgm:spPr/>
    </dgm:pt>
    <dgm:pt modelId="{59506DA7-E3CB-44B4-AD39-8F2850AAED55}" type="pres">
      <dgm:prSet presAssocID="{CFC8E81C-FCBF-4FE8-A37E-DD0A4DB3B9B2}" presName="Name37" presStyleLbl="parChTrans1D2" presStyleIdx="2" presStyleCnt="4"/>
      <dgm:spPr/>
      <dgm:t>
        <a:bodyPr/>
        <a:lstStyle/>
        <a:p>
          <a:endParaRPr lang="nl-NL"/>
        </a:p>
      </dgm:t>
    </dgm:pt>
    <dgm:pt modelId="{2B833DB1-DC92-4444-976F-9F252D59F97F}" type="pres">
      <dgm:prSet presAssocID="{31A29163-12A7-4162-9805-2E1B35B26A15}" presName="hierRoot2" presStyleCnt="0">
        <dgm:presLayoutVars>
          <dgm:hierBranch val="init"/>
        </dgm:presLayoutVars>
      </dgm:prSet>
      <dgm:spPr/>
    </dgm:pt>
    <dgm:pt modelId="{08B171E4-6CFC-4E81-9002-E92763DB4560}" type="pres">
      <dgm:prSet presAssocID="{31A29163-12A7-4162-9805-2E1B35B26A15}" presName="rootComposite" presStyleCnt="0"/>
      <dgm:spPr/>
    </dgm:pt>
    <dgm:pt modelId="{83E34BF4-94E5-4DFE-8623-C7927651C066}" type="pres">
      <dgm:prSet presAssocID="{31A29163-12A7-4162-9805-2E1B35B26A15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D4A4FC4C-522F-489F-A4D3-8EB9C2DB2B08}" type="pres">
      <dgm:prSet presAssocID="{31A29163-12A7-4162-9805-2E1B35B26A15}" presName="titleText2" presStyleLbl="fgAcc1" presStyleIdx="2" presStyleCnt="3" custScaleX="121736" custScaleY="172869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0EF459D6-0FEA-4C1B-BCE2-899C2593984C}" type="pres">
      <dgm:prSet presAssocID="{31A29163-12A7-4162-9805-2E1B35B26A15}" presName="rootConnector" presStyleLbl="node2" presStyleIdx="0" presStyleCnt="0"/>
      <dgm:spPr/>
      <dgm:t>
        <a:bodyPr/>
        <a:lstStyle/>
        <a:p>
          <a:endParaRPr lang="nl-NL"/>
        </a:p>
      </dgm:t>
    </dgm:pt>
    <dgm:pt modelId="{6FF33F30-5D4B-4925-8594-3BB3E2B2000C}" type="pres">
      <dgm:prSet presAssocID="{31A29163-12A7-4162-9805-2E1B35B26A15}" presName="hierChild4" presStyleCnt="0"/>
      <dgm:spPr/>
    </dgm:pt>
    <dgm:pt modelId="{FC89770A-13CF-4CFA-8C40-AA04878BE253}" type="pres">
      <dgm:prSet presAssocID="{31A29163-12A7-4162-9805-2E1B35B26A15}" presName="hierChild5" presStyleCnt="0"/>
      <dgm:spPr/>
    </dgm:pt>
    <dgm:pt modelId="{33F8505D-900A-4BD1-811E-BE68F3A947BA}" type="pres">
      <dgm:prSet presAssocID="{C7A64D1B-242A-40E8-AF8B-87C9245D3D97}" presName="hierChild3" presStyleCnt="0"/>
      <dgm:spPr/>
    </dgm:pt>
    <dgm:pt modelId="{049EB322-295D-448E-9E55-832DBF94D5F9}" type="pres">
      <dgm:prSet presAssocID="{73B2FA77-7B97-47AA-8F84-6B3DAB89EADD}" presName="Name96" presStyleLbl="parChTrans1D2" presStyleIdx="3" presStyleCnt="4"/>
      <dgm:spPr/>
      <dgm:t>
        <a:bodyPr/>
        <a:lstStyle/>
        <a:p>
          <a:endParaRPr lang="nl-NL"/>
        </a:p>
      </dgm:t>
    </dgm:pt>
    <dgm:pt modelId="{C76A0A77-DF5C-4D59-81C7-E3C21F0A1BDD}" type="pres">
      <dgm:prSet presAssocID="{D0E91F63-55BA-47A0-B747-F1179AB4497F}" presName="hierRoot3" presStyleCnt="0">
        <dgm:presLayoutVars>
          <dgm:hierBranch val="init"/>
        </dgm:presLayoutVars>
      </dgm:prSet>
      <dgm:spPr/>
    </dgm:pt>
    <dgm:pt modelId="{34E57DD2-A7A0-445D-A985-070379CCF3E4}" type="pres">
      <dgm:prSet presAssocID="{D0E91F63-55BA-47A0-B747-F1179AB4497F}" presName="rootComposite3" presStyleCnt="0"/>
      <dgm:spPr/>
    </dgm:pt>
    <dgm:pt modelId="{E2395C84-942A-40E5-9CBB-4E43854212A1}" type="pres">
      <dgm:prSet presAssocID="{D0E91F63-55BA-47A0-B747-F1179AB4497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2FAA3E1-7D36-4593-889C-4A22C7FE147D}" type="pres">
      <dgm:prSet presAssocID="{D0E91F63-55BA-47A0-B747-F1179AB4497F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1F2AF163-2396-4BE6-896E-BF7FCFC1A7FB}" type="pres">
      <dgm:prSet presAssocID="{D0E91F63-55BA-47A0-B747-F1179AB4497F}" presName="rootConnector3" presStyleLbl="asst1" presStyleIdx="0" presStyleCnt="1"/>
      <dgm:spPr/>
      <dgm:t>
        <a:bodyPr/>
        <a:lstStyle/>
        <a:p>
          <a:endParaRPr lang="nl-NL"/>
        </a:p>
      </dgm:t>
    </dgm:pt>
    <dgm:pt modelId="{4F538A4A-143D-4068-8F5C-20E6F40639B0}" type="pres">
      <dgm:prSet presAssocID="{D0E91F63-55BA-47A0-B747-F1179AB4497F}" presName="hierChild6" presStyleCnt="0"/>
      <dgm:spPr/>
    </dgm:pt>
    <dgm:pt modelId="{48032417-D116-484E-BC28-CCC849466C41}" type="pres">
      <dgm:prSet presAssocID="{D0E91F63-55BA-47A0-B747-F1179AB4497F}" presName="hierChild7" presStyleCnt="0"/>
      <dgm:spPr/>
    </dgm:pt>
  </dgm:ptLst>
  <dgm:cxnLst>
    <dgm:cxn modelId="{96B92AEA-F9FC-4969-8073-F5C8CE5416C9}" type="presOf" srcId="{D0E91F63-55BA-47A0-B747-F1179AB4497F}" destId="{1F2AF163-2396-4BE6-896E-BF7FCFC1A7FB}" srcOrd="1" destOrd="0" presId="urn:microsoft.com/office/officeart/2008/layout/NameandTitleOrganizationalChart"/>
    <dgm:cxn modelId="{BC4A527C-0308-4A4B-8AD5-F3FBFE9A8A0D}" type="presOf" srcId="{C7A64D1B-242A-40E8-AF8B-87C9245D3D97}" destId="{3F8FF7AD-7310-41F0-A591-0B86D4A14292}" srcOrd="0" destOrd="0" presId="urn:microsoft.com/office/officeart/2008/layout/NameandTitleOrganizationalChart"/>
    <dgm:cxn modelId="{A4AEDB9D-AEC1-49BC-A0E2-3B53B3C80922}" type="presOf" srcId="{31A29163-12A7-4162-9805-2E1B35B26A15}" destId="{0EF459D6-0FEA-4C1B-BCE2-899C2593984C}" srcOrd="1" destOrd="0" presId="urn:microsoft.com/office/officeart/2008/layout/NameandTitleOrganizationalChart"/>
    <dgm:cxn modelId="{F7675BD2-84E6-4255-90E8-30D2A8EE1AB3}" type="presOf" srcId="{E16E9797-E656-4FDA-A185-110D570E65E7}" destId="{335001D3-84B7-4EBA-8BB4-0B26C945153B}" srcOrd="0" destOrd="0" presId="urn:microsoft.com/office/officeart/2008/layout/NameandTitleOrganizationalChart"/>
    <dgm:cxn modelId="{1842D84A-4368-41F5-9A47-1AF02B3EC6BD}" type="presOf" srcId="{E7FA857A-323F-4F44-83FF-8A8BFBFD8FEF}" destId="{D9935B4E-042D-4975-B1BE-FD09253EDA7D}" srcOrd="0" destOrd="0" presId="urn:microsoft.com/office/officeart/2008/layout/NameandTitleOrganizationalChart"/>
    <dgm:cxn modelId="{A0A2593C-1474-42F4-ADF1-FBE532A990A1}" type="presOf" srcId="{CF6CB7D5-A79A-41E0-8442-690857A9580B}" destId="{D4A4FC4C-522F-489F-A4D3-8EB9C2DB2B08}" srcOrd="0" destOrd="0" presId="urn:microsoft.com/office/officeart/2008/layout/NameandTitleOrganizationalChart"/>
    <dgm:cxn modelId="{D9E92C2A-2EAC-40E3-95AC-2B14B14EF865}" type="presOf" srcId="{D0E91F63-55BA-47A0-B747-F1179AB4497F}" destId="{E2395C84-942A-40E5-9CBB-4E43854212A1}" srcOrd="0" destOrd="0" presId="urn:microsoft.com/office/officeart/2008/layout/NameandTitleOrganizationalChart"/>
    <dgm:cxn modelId="{1ED380F3-5796-49F6-94E6-47D5DB738C7A}" type="presOf" srcId="{31A29163-12A7-4162-9805-2E1B35B26A15}" destId="{83E34BF4-94E5-4DFE-8623-C7927651C066}" srcOrd="0" destOrd="0" presId="urn:microsoft.com/office/officeart/2008/layout/NameandTitleOrganizationalChart"/>
    <dgm:cxn modelId="{0D76C6CB-A3DA-46EC-94F3-19414EF6B4C0}" srcId="{C7A64D1B-242A-40E8-AF8B-87C9245D3D97}" destId="{31A29163-12A7-4162-9805-2E1B35B26A15}" srcOrd="3" destOrd="0" parTransId="{CFC8E81C-FCBF-4FE8-A37E-DD0A4DB3B9B2}" sibTransId="{CF6CB7D5-A79A-41E0-8442-690857A9580B}"/>
    <dgm:cxn modelId="{0AF5D087-1231-4263-8B62-129126C9840E}" type="presOf" srcId="{2C3782B9-C182-41C2-AFA0-1768CC57A268}" destId="{22FAA3E1-7D36-4593-889C-4A22C7FE147D}" srcOrd="0" destOrd="0" presId="urn:microsoft.com/office/officeart/2008/layout/NameandTitleOrganizationalChart"/>
    <dgm:cxn modelId="{FE93EA8D-CCC1-4850-AC78-5C119F832191}" type="presOf" srcId="{FE99A387-752D-49C9-B84E-5B4E7BDBF2DC}" destId="{9171128B-50F3-45C8-AA4F-171061F31EE7}" srcOrd="0" destOrd="0" presId="urn:microsoft.com/office/officeart/2008/layout/NameandTitleOrganizationalChart"/>
    <dgm:cxn modelId="{062970D2-8664-43DB-9373-4B2872378985}" type="presOf" srcId="{73B2FA77-7B97-47AA-8F84-6B3DAB89EADD}" destId="{049EB322-295D-448E-9E55-832DBF94D5F9}" srcOrd="0" destOrd="0" presId="urn:microsoft.com/office/officeart/2008/layout/NameandTitleOrganizationalChart"/>
    <dgm:cxn modelId="{6D04A823-34C5-4223-830C-127FE763A54F}" srcId="{C7A64D1B-242A-40E8-AF8B-87C9245D3D97}" destId="{33B56744-CBA9-4E90-9290-8927EF3283E1}" srcOrd="1" destOrd="0" parTransId="{E7FA857A-323F-4F44-83FF-8A8BFBFD8FEF}" sibTransId="{E16E9797-E656-4FDA-A185-110D570E65E7}"/>
    <dgm:cxn modelId="{0D2F4EBB-1A9B-4552-8F7B-83C33A9E1668}" srcId="{C7A64D1B-242A-40E8-AF8B-87C9245D3D97}" destId="{D0E91F63-55BA-47A0-B747-F1179AB4497F}" srcOrd="0" destOrd="0" parTransId="{73B2FA77-7B97-47AA-8F84-6B3DAB89EADD}" sibTransId="{2C3782B9-C182-41C2-AFA0-1768CC57A268}"/>
    <dgm:cxn modelId="{2D5A4F50-3815-43D4-BCF0-4AF0D2460DD9}" srcId="{C7A64D1B-242A-40E8-AF8B-87C9245D3D97}" destId="{D367A5CC-0E48-4E02-8D8E-404C48425208}" srcOrd="2" destOrd="0" parTransId="{D6D97514-7DC3-4CFC-9BD8-0D40AF54E37C}" sibTransId="{FE99A387-752D-49C9-B84E-5B4E7BDBF2DC}"/>
    <dgm:cxn modelId="{71D684A0-BD99-4922-A01A-7BA6D9290FBB}" type="presOf" srcId="{CFC8E81C-FCBF-4FE8-A37E-DD0A4DB3B9B2}" destId="{59506DA7-E3CB-44B4-AD39-8F2850AAED55}" srcOrd="0" destOrd="0" presId="urn:microsoft.com/office/officeart/2008/layout/NameandTitleOrganizationalChart"/>
    <dgm:cxn modelId="{D1F575C1-E8C2-4DC4-BADB-7DB444A9BBB4}" type="presOf" srcId="{BA8D6350-7CF9-4395-A1A1-55C1935CCF46}" destId="{444517F1-0EDF-42B5-A77D-59F78FE12F07}" srcOrd="0" destOrd="0" presId="urn:microsoft.com/office/officeart/2008/layout/NameandTitleOrganizationalChart"/>
    <dgm:cxn modelId="{FC12D430-C82B-4EDC-ABBF-4FBF19796718}" type="presOf" srcId="{D367A5CC-0E48-4E02-8D8E-404C48425208}" destId="{A887FA2B-0F0D-4E85-9DA1-C11C3AE8DD4E}" srcOrd="0" destOrd="0" presId="urn:microsoft.com/office/officeart/2008/layout/NameandTitleOrganizationalChart"/>
    <dgm:cxn modelId="{B7334E80-456A-41DD-A669-2395F0F40938}" type="presOf" srcId="{D367A5CC-0E48-4E02-8D8E-404C48425208}" destId="{EEA2EDD5-5085-4DC3-A83C-1FAF32C00181}" srcOrd="1" destOrd="0" presId="urn:microsoft.com/office/officeart/2008/layout/NameandTitleOrganizationalChart"/>
    <dgm:cxn modelId="{6F2F5912-8657-42D9-BF94-662D13401751}" type="presOf" srcId="{C7A64D1B-242A-40E8-AF8B-87C9245D3D97}" destId="{CB628D10-DA34-4545-BA0E-572DB7BA8032}" srcOrd="1" destOrd="0" presId="urn:microsoft.com/office/officeart/2008/layout/NameandTitleOrganizationalChart"/>
    <dgm:cxn modelId="{01E72CFF-7A3C-4308-A781-E0ABB5667CFB}" type="presOf" srcId="{33B56744-CBA9-4E90-9290-8927EF3283E1}" destId="{6488FD32-901A-4277-8775-0520C575561D}" srcOrd="1" destOrd="0" presId="urn:microsoft.com/office/officeart/2008/layout/NameandTitleOrganizationalChart"/>
    <dgm:cxn modelId="{4BA57C6A-ECC0-4388-9D08-F5226053234A}" srcId="{FCC7763E-6597-457D-95BA-919351FEE500}" destId="{C7A64D1B-242A-40E8-AF8B-87C9245D3D97}" srcOrd="0" destOrd="0" parTransId="{C0CE6DC4-4398-41A0-9CC4-72A111587FD9}" sibTransId="{BA8D6350-7CF9-4395-A1A1-55C1935CCF46}"/>
    <dgm:cxn modelId="{36981B43-48F3-4EFC-816B-AC0C0E7C0FC1}" type="presOf" srcId="{D6D97514-7DC3-4CFC-9BD8-0D40AF54E37C}" destId="{E54FE2C8-6C0D-44D3-8A73-4EEF44BC3514}" srcOrd="0" destOrd="0" presId="urn:microsoft.com/office/officeart/2008/layout/NameandTitleOrganizationalChart"/>
    <dgm:cxn modelId="{3D7F932D-258E-40F7-94EB-489FDCDD3896}" type="presOf" srcId="{33B56744-CBA9-4E90-9290-8927EF3283E1}" destId="{BB74C01B-815F-4317-94F9-6D42DE60178F}" srcOrd="0" destOrd="0" presId="urn:microsoft.com/office/officeart/2008/layout/NameandTitleOrganizationalChart"/>
    <dgm:cxn modelId="{385B14E7-468F-4248-96EA-A31F560DB63A}" type="presOf" srcId="{FCC7763E-6597-457D-95BA-919351FEE500}" destId="{D2A43179-D386-4576-B173-0882906F2758}" srcOrd="0" destOrd="0" presId="urn:microsoft.com/office/officeart/2008/layout/NameandTitleOrganizationalChart"/>
    <dgm:cxn modelId="{BBCC0540-6B44-4D72-B936-4B34172372D5}" type="presParOf" srcId="{D2A43179-D386-4576-B173-0882906F2758}" destId="{923BDDF3-C0D3-4B71-B3A7-EADC740F9B02}" srcOrd="0" destOrd="0" presId="urn:microsoft.com/office/officeart/2008/layout/NameandTitleOrganizationalChart"/>
    <dgm:cxn modelId="{04F8741F-61E8-4C6B-9C6B-39B7C715C23E}" type="presParOf" srcId="{923BDDF3-C0D3-4B71-B3A7-EADC740F9B02}" destId="{3F96B0A3-9426-4745-A13D-EE3603F127D9}" srcOrd="0" destOrd="0" presId="urn:microsoft.com/office/officeart/2008/layout/NameandTitleOrganizationalChart"/>
    <dgm:cxn modelId="{05646B12-62E4-4886-BAEB-A94E0D67C880}" type="presParOf" srcId="{3F96B0A3-9426-4745-A13D-EE3603F127D9}" destId="{3F8FF7AD-7310-41F0-A591-0B86D4A14292}" srcOrd="0" destOrd="0" presId="urn:microsoft.com/office/officeart/2008/layout/NameandTitleOrganizationalChart"/>
    <dgm:cxn modelId="{C9DC3147-25EE-439E-B45E-FD9B8360AB15}" type="presParOf" srcId="{3F96B0A3-9426-4745-A13D-EE3603F127D9}" destId="{444517F1-0EDF-42B5-A77D-59F78FE12F07}" srcOrd="1" destOrd="0" presId="urn:microsoft.com/office/officeart/2008/layout/NameandTitleOrganizationalChart"/>
    <dgm:cxn modelId="{75E698B1-0018-43D7-8D35-8FB8199A505D}" type="presParOf" srcId="{3F96B0A3-9426-4745-A13D-EE3603F127D9}" destId="{CB628D10-DA34-4545-BA0E-572DB7BA8032}" srcOrd="2" destOrd="0" presId="urn:microsoft.com/office/officeart/2008/layout/NameandTitleOrganizationalChart"/>
    <dgm:cxn modelId="{8815DEAC-FB92-44EF-8E51-757E2D0B071A}" type="presParOf" srcId="{923BDDF3-C0D3-4B71-B3A7-EADC740F9B02}" destId="{64CE72BC-BAEE-4822-ABEC-16217437B63E}" srcOrd="1" destOrd="0" presId="urn:microsoft.com/office/officeart/2008/layout/NameandTitleOrganizationalChart"/>
    <dgm:cxn modelId="{E5344B6D-0B32-432C-9D8C-9E73068D7F3E}" type="presParOf" srcId="{64CE72BC-BAEE-4822-ABEC-16217437B63E}" destId="{D9935B4E-042D-4975-B1BE-FD09253EDA7D}" srcOrd="0" destOrd="0" presId="urn:microsoft.com/office/officeart/2008/layout/NameandTitleOrganizationalChart"/>
    <dgm:cxn modelId="{C35DF7D3-84B2-4B36-A933-D0F558FACE72}" type="presParOf" srcId="{64CE72BC-BAEE-4822-ABEC-16217437B63E}" destId="{BFA6930C-9662-442B-8D67-DEB4B99A2BCB}" srcOrd="1" destOrd="0" presId="urn:microsoft.com/office/officeart/2008/layout/NameandTitleOrganizationalChart"/>
    <dgm:cxn modelId="{BEF36DCC-5940-4D18-846D-8C683C10AEF6}" type="presParOf" srcId="{BFA6930C-9662-442B-8D67-DEB4B99A2BCB}" destId="{13B85424-230C-44CA-9DF9-DD3063FEDEFD}" srcOrd="0" destOrd="0" presId="urn:microsoft.com/office/officeart/2008/layout/NameandTitleOrganizationalChart"/>
    <dgm:cxn modelId="{0F37850B-1D90-441A-9C78-541EB03FA73F}" type="presParOf" srcId="{13B85424-230C-44CA-9DF9-DD3063FEDEFD}" destId="{BB74C01B-815F-4317-94F9-6D42DE60178F}" srcOrd="0" destOrd="0" presId="urn:microsoft.com/office/officeart/2008/layout/NameandTitleOrganizationalChart"/>
    <dgm:cxn modelId="{3336BC5A-40C0-475E-B0D2-DAEE18C528A4}" type="presParOf" srcId="{13B85424-230C-44CA-9DF9-DD3063FEDEFD}" destId="{335001D3-84B7-4EBA-8BB4-0B26C945153B}" srcOrd="1" destOrd="0" presId="urn:microsoft.com/office/officeart/2008/layout/NameandTitleOrganizationalChart"/>
    <dgm:cxn modelId="{51BBE854-010A-4393-859C-2FC80BECAE0E}" type="presParOf" srcId="{13B85424-230C-44CA-9DF9-DD3063FEDEFD}" destId="{6488FD32-901A-4277-8775-0520C575561D}" srcOrd="2" destOrd="0" presId="urn:microsoft.com/office/officeart/2008/layout/NameandTitleOrganizationalChart"/>
    <dgm:cxn modelId="{4EE9FC21-7603-4CA2-BB82-664BDC3FF861}" type="presParOf" srcId="{BFA6930C-9662-442B-8D67-DEB4B99A2BCB}" destId="{8ADD9804-A9A2-44B3-A185-1A6556BEFCFB}" srcOrd="1" destOrd="0" presId="urn:microsoft.com/office/officeart/2008/layout/NameandTitleOrganizationalChart"/>
    <dgm:cxn modelId="{47B4417C-B341-40CC-9D09-CD078A4AD6D0}" type="presParOf" srcId="{BFA6930C-9662-442B-8D67-DEB4B99A2BCB}" destId="{F3724FE2-2200-4A7C-9B83-CD63128B40A6}" srcOrd="2" destOrd="0" presId="urn:microsoft.com/office/officeart/2008/layout/NameandTitleOrganizationalChart"/>
    <dgm:cxn modelId="{2483DCA8-D86D-4C95-AE5D-897EF2006C34}" type="presParOf" srcId="{64CE72BC-BAEE-4822-ABEC-16217437B63E}" destId="{E54FE2C8-6C0D-44D3-8A73-4EEF44BC3514}" srcOrd="2" destOrd="0" presId="urn:microsoft.com/office/officeart/2008/layout/NameandTitleOrganizationalChart"/>
    <dgm:cxn modelId="{CE252C0B-016D-47FE-8BE7-7EE8D2BC6860}" type="presParOf" srcId="{64CE72BC-BAEE-4822-ABEC-16217437B63E}" destId="{1BFDB093-BF4F-4FDE-BB03-8B1F9A8FF526}" srcOrd="3" destOrd="0" presId="urn:microsoft.com/office/officeart/2008/layout/NameandTitleOrganizationalChart"/>
    <dgm:cxn modelId="{66957DBB-A02C-4557-98BA-5A133E5F522C}" type="presParOf" srcId="{1BFDB093-BF4F-4FDE-BB03-8B1F9A8FF526}" destId="{B311D062-8000-4FB7-B328-0829BEF6C5C8}" srcOrd="0" destOrd="0" presId="urn:microsoft.com/office/officeart/2008/layout/NameandTitleOrganizationalChart"/>
    <dgm:cxn modelId="{F492A303-429B-4A8C-A4D1-8D311E3DFF90}" type="presParOf" srcId="{B311D062-8000-4FB7-B328-0829BEF6C5C8}" destId="{A887FA2B-0F0D-4E85-9DA1-C11C3AE8DD4E}" srcOrd="0" destOrd="0" presId="urn:microsoft.com/office/officeart/2008/layout/NameandTitleOrganizationalChart"/>
    <dgm:cxn modelId="{E90D1A2E-A8EC-403F-B041-A89DDD4B2087}" type="presParOf" srcId="{B311D062-8000-4FB7-B328-0829BEF6C5C8}" destId="{9171128B-50F3-45C8-AA4F-171061F31EE7}" srcOrd="1" destOrd="0" presId="urn:microsoft.com/office/officeart/2008/layout/NameandTitleOrganizationalChart"/>
    <dgm:cxn modelId="{050A2B7D-84C4-4DA4-B6BD-421586BA1008}" type="presParOf" srcId="{B311D062-8000-4FB7-B328-0829BEF6C5C8}" destId="{EEA2EDD5-5085-4DC3-A83C-1FAF32C00181}" srcOrd="2" destOrd="0" presId="urn:microsoft.com/office/officeart/2008/layout/NameandTitleOrganizationalChart"/>
    <dgm:cxn modelId="{BAB42816-CCA5-441B-BE34-EF54343615A1}" type="presParOf" srcId="{1BFDB093-BF4F-4FDE-BB03-8B1F9A8FF526}" destId="{A9482AFF-4546-491B-9853-F4E8874A073C}" srcOrd="1" destOrd="0" presId="urn:microsoft.com/office/officeart/2008/layout/NameandTitleOrganizationalChart"/>
    <dgm:cxn modelId="{C6DCAD79-C96B-4219-BBDC-424FD00958E2}" type="presParOf" srcId="{1BFDB093-BF4F-4FDE-BB03-8B1F9A8FF526}" destId="{44179EC6-348A-4394-8DAB-7ED39B999B52}" srcOrd="2" destOrd="0" presId="urn:microsoft.com/office/officeart/2008/layout/NameandTitleOrganizationalChart"/>
    <dgm:cxn modelId="{F718B22D-414F-48FE-8B19-C1211752459E}" type="presParOf" srcId="{64CE72BC-BAEE-4822-ABEC-16217437B63E}" destId="{59506DA7-E3CB-44B4-AD39-8F2850AAED55}" srcOrd="4" destOrd="0" presId="urn:microsoft.com/office/officeart/2008/layout/NameandTitleOrganizationalChart"/>
    <dgm:cxn modelId="{BE24CF1B-3147-404C-9057-631E38B643E1}" type="presParOf" srcId="{64CE72BC-BAEE-4822-ABEC-16217437B63E}" destId="{2B833DB1-DC92-4444-976F-9F252D59F97F}" srcOrd="5" destOrd="0" presId="urn:microsoft.com/office/officeart/2008/layout/NameandTitleOrganizationalChart"/>
    <dgm:cxn modelId="{3E88334B-AB52-421F-AC13-A423B58C2300}" type="presParOf" srcId="{2B833DB1-DC92-4444-976F-9F252D59F97F}" destId="{08B171E4-6CFC-4E81-9002-E92763DB4560}" srcOrd="0" destOrd="0" presId="urn:microsoft.com/office/officeart/2008/layout/NameandTitleOrganizationalChart"/>
    <dgm:cxn modelId="{3F0B6CDC-B871-4BA5-ACAB-3BD7A2F097E6}" type="presParOf" srcId="{08B171E4-6CFC-4E81-9002-E92763DB4560}" destId="{83E34BF4-94E5-4DFE-8623-C7927651C066}" srcOrd="0" destOrd="0" presId="urn:microsoft.com/office/officeart/2008/layout/NameandTitleOrganizationalChart"/>
    <dgm:cxn modelId="{CEAB8475-DFBA-4761-9F93-0DEE499594C8}" type="presParOf" srcId="{08B171E4-6CFC-4E81-9002-E92763DB4560}" destId="{D4A4FC4C-522F-489F-A4D3-8EB9C2DB2B08}" srcOrd="1" destOrd="0" presId="urn:microsoft.com/office/officeart/2008/layout/NameandTitleOrganizationalChart"/>
    <dgm:cxn modelId="{89374A52-403D-4EF1-9D8F-4C91A78F287F}" type="presParOf" srcId="{08B171E4-6CFC-4E81-9002-E92763DB4560}" destId="{0EF459D6-0FEA-4C1B-BCE2-899C2593984C}" srcOrd="2" destOrd="0" presId="urn:microsoft.com/office/officeart/2008/layout/NameandTitleOrganizationalChart"/>
    <dgm:cxn modelId="{03B12BEE-5E07-4565-91FF-3A85521337C4}" type="presParOf" srcId="{2B833DB1-DC92-4444-976F-9F252D59F97F}" destId="{6FF33F30-5D4B-4925-8594-3BB3E2B2000C}" srcOrd="1" destOrd="0" presId="urn:microsoft.com/office/officeart/2008/layout/NameandTitleOrganizationalChart"/>
    <dgm:cxn modelId="{84127DC1-9B4F-411C-83D8-70C4925D91CF}" type="presParOf" srcId="{2B833DB1-DC92-4444-976F-9F252D59F97F}" destId="{FC89770A-13CF-4CFA-8C40-AA04878BE253}" srcOrd="2" destOrd="0" presId="urn:microsoft.com/office/officeart/2008/layout/NameandTitleOrganizationalChart"/>
    <dgm:cxn modelId="{930363B7-852A-4DEC-98D0-A9849AABBA72}" type="presParOf" srcId="{923BDDF3-C0D3-4B71-B3A7-EADC740F9B02}" destId="{33F8505D-900A-4BD1-811E-BE68F3A947BA}" srcOrd="2" destOrd="0" presId="urn:microsoft.com/office/officeart/2008/layout/NameandTitleOrganizationalChart"/>
    <dgm:cxn modelId="{5B95096D-AB9B-49DB-AC48-2066F6863FBB}" type="presParOf" srcId="{33F8505D-900A-4BD1-811E-BE68F3A947BA}" destId="{049EB322-295D-448E-9E55-832DBF94D5F9}" srcOrd="0" destOrd="0" presId="urn:microsoft.com/office/officeart/2008/layout/NameandTitleOrganizationalChart"/>
    <dgm:cxn modelId="{8472C490-A3DA-4434-9725-63036AB487C3}" type="presParOf" srcId="{33F8505D-900A-4BD1-811E-BE68F3A947BA}" destId="{C76A0A77-DF5C-4D59-81C7-E3C21F0A1BDD}" srcOrd="1" destOrd="0" presId="urn:microsoft.com/office/officeart/2008/layout/NameandTitleOrganizationalChart"/>
    <dgm:cxn modelId="{82902BA3-8936-430F-8384-9B63B963AD82}" type="presParOf" srcId="{C76A0A77-DF5C-4D59-81C7-E3C21F0A1BDD}" destId="{34E57DD2-A7A0-445D-A985-070379CCF3E4}" srcOrd="0" destOrd="0" presId="urn:microsoft.com/office/officeart/2008/layout/NameandTitleOrganizationalChart"/>
    <dgm:cxn modelId="{18D94914-B64B-4D28-A6BB-1BD475EF1208}" type="presParOf" srcId="{34E57DD2-A7A0-445D-A985-070379CCF3E4}" destId="{E2395C84-942A-40E5-9CBB-4E43854212A1}" srcOrd="0" destOrd="0" presId="urn:microsoft.com/office/officeart/2008/layout/NameandTitleOrganizationalChart"/>
    <dgm:cxn modelId="{0D3B5F3C-DE0C-44F6-B85F-9E2F929850C3}" type="presParOf" srcId="{34E57DD2-A7A0-445D-A985-070379CCF3E4}" destId="{22FAA3E1-7D36-4593-889C-4A22C7FE147D}" srcOrd="1" destOrd="0" presId="urn:microsoft.com/office/officeart/2008/layout/NameandTitleOrganizationalChart"/>
    <dgm:cxn modelId="{44A3BCD2-3C83-431B-B223-B997D9BF0939}" type="presParOf" srcId="{34E57DD2-A7A0-445D-A985-070379CCF3E4}" destId="{1F2AF163-2396-4BE6-896E-BF7FCFC1A7FB}" srcOrd="2" destOrd="0" presId="urn:microsoft.com/office/officeart/2008/layout/NameandTitleOrganizationalChart"/>
    <dgm:cxn modelId="{F4C7CD39-33CE-4D5D-9BCC-97A6ED4B3AD7}" type="presParOf" srcId="{C76A0A77-DF5C-4D59-81C7-E3C21F0A1BDD}" destId="{4F538A4A-143D-4068-8F5C-20E6F40639B0}" srcOrd="1" destOrd="0" presId="urn:microsoft.com/office/officeart/2008/layout/NameandTitleOrganizationalChart"/>
    <dgm:cxn modelId="{2717E12B-3D04-4E43-AB39-21B24125EA39}" type="presParOf" srcId="{C76A0A77-DF5C-4D59-81C7-E3C21F0A1BDD}" destId="{48032417-D116-484E-BC28-CCC849466C4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C7763E-6597-457D-95BA-919351FEE50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7A64D1B-242A-40E8-AF8B-87C9245D3D97}">
      <dgm:prSet phldrT="[Tekst]"/>
      <dgm:spPr/>
      <dgm:t>
        <a:bodyPr/>
        <a:lstStyle/>
        <a:p>
          <a:r>
            <a:rPr lang="nl-NL" dirty="0" err="1" smtClean="0"/>
            <a:t>Supranet</a:t>
          </a:r>
          <a:r>
            <a:rPr lang="nl-NL" dirty="0" smtClean="0"/>
            <a:t> Hardenberg</a:t>
          </a:r>
          <a:endParaRPr lang="nl-NL" dirty="0"/>
        </a:p>
      </dgm:t>
    </dgm:pt>
    <dgm:pt modelId="{C0CE6DC4-4398-41A0-9CC4-72A111587FD9}" type="parTrans" cxnId="{4BA57C6A-ECC0-4388-9D08-F5226053234A}">
      <dgm:prSet/>
      <dgm:spPr/>
      <dgm:t>
        <a:bodyPr/>
        <a:lstStyle/>
        <a:p>
          <a:endParaRPr lang="nl-NL"/>
        </a:p>
      </dgm:t>
    </dgm:pt>
    <dgm:pt modelId="{BA8D6350-7CF9-4395-A1A1-55C1935CCF46}" type="sibTrans" cxnId="{4BA57C6A-ECC0-4388-9D08-F5226053234A}">
      <dgm:prSet/>
      <dgm:spPr/>
      <dgm:t>
        <a:bodyPr/>
        <a:lstStyle/>
        <a:p>
          <a:r>
            <a:rPr lang="nl-NL" dirty="0" smtClean="0"/>
            <a:t>Doelstellingen, taken, rollen </a:t>
          </a:r>
          <a:endParaRPr lang="nl-NL" dirty="0"/>
        </a:p>
      </dgm:t>
    </dgm:pt>
    <dgm:pt modelId="{D0E91F63-55BA-47A0-B747-F1179AB4497F}" type="asst">
      <dgm:prSet phldrT="[Tekst]"/>
      <dgm:spPr/>
      <dgm:t>
        <a:bodyPr/>
        <a:lstStyle/>
        <a:p>
          <a:r>
            <a:rPr lang="nl-NL" dirty="0" smtClean="0"/>
            <a:t>Huisartsen</a:t>
          </a:r>
          <a:endParaRPr lang="nl-NL" dirty="0"/>
        </a:p>
      </dgm:t>
    </dgm:pt>
    <dgm:pt modelId="{73B2FA77-7B97-47AA-8F84-6B3DAB89EADD}" type="parTrans" cxnId="{0D2F4EBB-1A9B-4552-8F7B-83C33A9E1668}">
      <dgm:prSet/>
      <dgm:spPr/>
      <dgm:t>
        <a:bodyPr/>
        <a:lstStyle/>
        <a:p>
          <a:endParaRPr lang="nl-NL"/>
        </a:p>
      </dgm:t>
    </dgm:pt>
    <dgm:pt modelId="{2C3782B9-C182-41C2-AFA0-1768CC57A268}" type="sibTrans" cxnId="{0D2F4EBB-1A9B-4552-8F7B-83C33A9E1668}">
      <dgm:prSet/>
      <dgm:spPr/>
      <dgm:t>
        <a:bodyPr/>
        <a:lstStyle/>
        <a:p>
          <a:r>
            <a:rPr lang="nl-NL" dirty="0" smtClean="0"/>
            <a:t>Doelstellingen, taken, rollen </a:t>
          </a:r>
          <a:endParaRPr lang="nl-NL" dirty="0"/>
        </a:p>
      </dgm:t>
    </dgm:pt>
    <dgm:pt modelId="{33B56744-CBA9-4E90-9290-8927EF3283E1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l-NL" dirty="0" smtClean="0"/>
            <a:t>Jeugd</a:t>
          </a:r>
          <a:endParaRPr lang="nl-NL" dirty="0"/>
        </a:p>
      </dgm:t>
    </dgm:pt>
    <dgm:pt modelId="{E7FA857A-323F-4F44-83FF-8A8BFBFD8FEF}" type="parTrans" cxnId="{6D04A823-34C5-4223-830C-127FE763A54F}">
      <dgm:prSet/>
      <dgm:spPr/>
      <dgm:t>
        <a:bodyPr/>
        <a:lstStyle/>
        <a:p>
          <a:endParaRPr lang="nl-NL"/>
        </a:p>
      </dgm:t>
    </dgm:pt>
    <dgm:pt modelId="{E16E9797-E656-4FDA-A185-110D570E65E7}" type="sibTrans" cxnId="{6D04A823-34C5-4223-830C-127FE763A54F}">
      <dgm:prSet/>
      <dgm:spPr/>
      <dgm:t>
        <a:bodyPr/>
        <a:lstStyle/>
        <a:p>
          <a:r>
            <a:rPr lang="nl-NL" dirty="0" smtClean="0"/>
            <a:t>Doelstellingen, taken, rollen </a:t>
          </a:r>
          <a:endParaRPr lang="nl-NL" dirty="0"/>
        </a:p>
      </dgm:t>
    </dgm:pt>
    <dgm:pt modelId="{D367A5CC-0E48-4E02-8D8E-404C48425208}">
      <dgm:prSet phldrT="[Teks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nl-NL" dirty="0" smtClean="0"/>
            <a:t>Land- en Tuinbouw</a:t>
          </a:r>
          <a:endParaRPr lang="nl-NL" dirty="0"/>
        </a:p>
      </dgm:t>
    </dgm:pt>
    <dgm:pt modelId="{D6D97514-7DC3-4CFC-9BD8-0D40AF54E37C}" type="parTrans" cxnId="{2D5A4F50-3815-43D4-BCF0-4AF0D2460DD9}">
      <dgm:prSet/>
      <dgm:spPr/>
      <dgm:t>
        <a:bodyPr/>
        <a:lstStyle/>
        <a:p>
          <a:endParaRPr lang="nl-NL"/>
        </a:p>
      </dgm:t>
    </dgm:pt>
    <dgm:pt modelId="{FE99A387-752D-49C9-B84E-5B4E7BDBF2DC}" type="sibTrans" cxnId="{2D5A4F50-3815-43D4-BCF0-4AF0D2460DD9}">
      <dgm:prSet/>
      <dgm:spPr/>
      <dgm:t>
        <a:bodyPr/>
        <a:lstStyle/>
        <a:p>
          <a:r>
            <a:rPr lang="nl-NL" dirty="0" smtClean="0"/>
            <a:t>Doelstellingen, taken, rollen </a:t>
          </a:r>
          <a:endParaRPr lang="nl-NL" dirty="0"/>
        </a:p>
      </dgm:t>
    </dgm:pt>
    <dgm:pt modelId="{31A29163-12A7-4162-9805-2E1B35B26A15}">
      <dgm:prSet phldrT="[Teks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nl-NL" dirty="0" err="1" smtClean="0"/>
            <a:t>Werk&amp;Inkomen</a:t>
          </a:r>
          <a:endParaRPr lang="nl-NL" dirty="0"/>
        </a:p>
      </dgm:t>
    </dgm:pt>
    <dgm:pt modelId="{CFC8E81C-FCBF-4FE8-A37E-DD0A4DB3B9B2}" type="parTrans" cxnId="{0D76C6CB-A3DA-46EC-94F3-19414EF6B4C0}">
      <dgm:prSet/>
      <dgm:spPr/>
      <dgm:t>
        <a:bodyPr/>
        <a:lstStyle/>
        <a:p>
          <a:endParaRPr lang="nl-NL"/>
        </a:p>
      </dgm:t>
    </dgm:pt>
    <dgm:pt modelId="{CF6CB7D5-A79A-41E0-8442-690857A9580B}" type="sibTrans" cxnId="{0D76C6CB-A3DA-46EC-94F3-19414EF6B4C0}">
      <dgm:prSet/>
      <dgm:spPr/>
      <dgm:t>
        <a:bodyPr/>
        <a:lstStyle/>
        <a:p>
          <a:r>
            <a:rPr lang="nl-NL" dirty="0" smtClean="0"/>
            <a:t>Doelstellingen, taken, rollen </a:t>
          </a:r>
          <a:endParaRPr lang="nl-NL" dirty="0"/>
        </a:p>
      </dgm:t>
    </dgm:pt>
    <dgm:pt modelId="{D2A43179-D386-4576-B173-0882906F2758}" type="pres">
      <dgm:prSet presAssocID="{FCC7763E-6597-457D-95BA-919351FEE5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923BDDF3-C0D3-4B71-B3A7-EADC740F9B02}" type="pres">
      <dgm:prSet presAssocID="{C7A64D1B-242A-40E8-AF8B-87C9245D3D97}" presName="hierRoot1" presStyleCnt="0">
        <dgm:presLayoutVars>
          <dgm:hierBranch val="init"/>
        </dgm:presLayoutVars>
      </dgm:prSet>
      <dgm:spPr/>
    </dgm:pt>
    <dgm:pt modelId="{3F96B0A3-9426-4745-A13D-EE3603F127D9}" type="pres">
      <dgm:prSet presAssocID="{C7A64D1B-242A-40E8-AF8B-87C9245D3D97}" presName="rootComposite1" presStyleCnt="0"/>
      <dgm:spPr/>
    </dgm:pt>
    <dgm:pt modelId="{3F8FF7AD-7310-41F0-A591-0B86D4A14292}" type="pres">
      <dgm:prSet presAssocID="{C7A64D1B-242A-40E8-AF8B-87C9245D3D9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444517F1-0EDF-42B5-A77D-59F78FE12F07}" type="pres">
      <dgm:prSet presAssocID="{C7A64D1B-242A-40E8-AF8B-87C9245D3D97}" presName="titleText1" presStyleLbl="fgAcc0" presStyleIdx="0" presStyleCnt="1" custLinFactNeighborX="-41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CB628D10-DA34-4545-BA0E-572DB7BA8032}" type="pres">
      <dgm:prSet presAssocID="{C7A64D1B-242A-40E8-AF8B-87C9245D3D97}" presName="rootConnector1" presStyleLbl="node1" presStyleIdx="0" presStyleCnt="3"/>
      <dgm:spPr/>
      <dgm:t>
        <a:bodyPr/>
        <a:lstStyle/>
        <a:p>
          <a:endParaRPr lang="nl-NL"/>
        </a:p>
      </dgm:t>
    </dgm:pt>
    <dgm:pt modelId="{64CE72BC-BAEE-4822-ABEC-16217437B63E}" type="pres">
      <dgm:prSet presAssocID="{C7A64D1B-242A-40E8-AF8B-87C9245D3D97}" presName="hierChild2" presStyleCnt="0"/>
      <dgm:spPr/>
    </dgm:pt>
    <dgm:pt modelId="{D9935B4E-042D-4975-B1BE-FD09253EDA7D}" type="pres">
      <dgm:prSet presAssocID="{E7FA857A-323F-4F44-83FF-8A8BFBFD8FEF}" presName="Name37" presStyleLbl="parChTrans1D2" presStyleIdx="0" presStyleCnt="4"/>
      <dgm:spPr/>
      <dgm:t>
        <a:bodyPr/>
        <a:lstStyle/>
        <a:p>
          <a:endParaRPr lang="nl-NL"/>
        </a:p>
      </dgm:t>
    </dgm:pt>
    <dgm:pt modelId="{BFA6930C-9662-442B-8D67-DEB4B99A2BCB}" type="pres">
      <dgm:prSet presAssocID="{33B56744-CBA9-4E90-9290-8927EF3283E1}" presName="hierRoot2" presStyleCnt="0">
        <dgm:presLayoutVars>
          <dgm:hierBranch val="init"/>
        </dgm:presLayoutVars>
      </dgm:prSet>
      <dgm:spPr/>
    </dgm:pt>
    <dgm:pt modelId="{13B85424-230C-44CA-9DF9-DD3063FEDEFD}" type="pres">
      <dgm:prSet presAssocID="{33B56744-CBA9-4E90-9290-8927EF3283E1}" presName="rootComposite" presStyleCnt="0"/>
      <dgm:spPr/>
    </dgm:pt>
    <dgm:pt modelId="{BB74C01B-815F-4317-94F9-6D42DE60178F}" type="pres">
      <dgm:prSet presAssocID="{33B56744-CBA9-4E90-9290-8927EF3283E1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335001D3-84B7-4EBA-8BB4-0B26C945153B}" type="pres">
      <dgm:prSet presAssocID="{33B56744-CBA9-4E90-9290-8927EF3283E1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6488FD32-901A-4277-8775-0520C575561D}" type="pres">
      <dgm:prSet presAssocID="{33B56744-CBA9-4E90-9290-8927EF3283E1}" presName="rootConnector" presStyleLbl="node2" presStyleIdx="0" presStyleCnt="0"/>
      <dgm:spPr/>
      <dgm:t>
        <a:bodyPr/>
        <a:lstStyle/>
        <a:p>
          <a:endParaRPr lang="nl-NL"/>
        </a:p>
      </dgm:t>
    </dgm:pt>
    <dgm:pt modelId="{8ADD9804-A9A2-44B3-A185-1A6556BEFCFB}" type="pres">
      <dgm:prSet presAssocID="{33B56744-CBA9-4E90-9290-8927EF3283E1}" presName="hierChild4" presStyleCnt="0"/>
      <dgm:spPr/>
    </dgm:pt>
    <dgm:pt modelId="{F3724FE2-2200-4A7C-9B83-CD63128B40A6}" type="pres">
      <dgm:prSet presAssocID="{33B56744-CBA9-4E90-9290-8927EF3283E1}" presName="hierChild5" presStyleCnt="0"/>
      <dgm:spPr/>
    </dgm:pt>
    <dgm:pt modelId="{E54FE2C8-6C0D-44D3-8A73-4EEF44BC3514}" type="pres">
      <dgm:prSet presAssocID="{D6D97514-7DC3-4CFC-9BD8-0D40AF54E37C}" presName="Name37" presStyleLbl="parChTrans1D2" presStyleIdx="1" presStyleCnt="4"/>
      <dgm:spPr/>
      <dgm:t>
        <a:bodyPr/>
        <a:lstStyle/>
        <a:p>
          <a:endParaRPr lang="nl-NL"/>
        </a:p>
      </dgm:t>
    </dgm:pt>
    <dgm:pt modelId="{1BFDB093-BF4F-4FDE-BB03-8B1F9A8FF526}" type="pres">
      <dgm:prSet presAssocID="{D367A5CC-0E48-4E02-8D8E-404C48425208}" presName="hierRoot2" presStyleCnt="0">
        <dgm:presLayoutVars>
          <dgm:hierBranch val="init"/>
        </dgm:presLayoutVars>
      </dgm:prSet>
      <dgm:spPr/>
    </dgm:pt>
    <dgm:pt modelId="{B311D062-8000-4FB7-B328-0829BEF6C5C8}" type="pres">
      <dgm:prSet presAssocID="{D367A5CC-0E48-4E02-8D8E-404C48425208}" presName="rootComposite" presStyleCnt="0"/>
      <dgm:spPr/>
    </dgm:pt>
    <dgm:pt modelId="{A887FA2B-0F0D-4E85-9DA1-C11C3AE8DD4E}" type="pres">
      <dgm:prSet presAssocID="{D367A5CC-0E48-4E02-8D8E-404C48425208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9171128B-50F3-45C8-AA4F-171061F31EE7}" type="pres">
      <dgm:prSet presAssocID="{D367A5CC-0E48-4E02-8D8E-404C48425208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EEA2EDD5-5085-4DC3-A83C-1FAF32C00181}" type="pres">
      <dgm:prSet presAssocID="{D367A5CC-0E48-4E02-8D8E-404C48425208}" presName="rootConnector" presStyleLbl="node2" presStyleIdx="0" presStyleCnt="0"/>
      <dgm:spPr/>
      <dgm:t>
        <a:bodyPr/>
        <a:lstStyle/>
        <a:p>
          <a:endParaRPr lang="nl-NL"/>
        </a:p>
      </dgm:t>
    </dgm:pt>
    <dgm:pt modelId="{A9482AFF-4546-491B-9853-F4E8874A073C}" type="pres">
      <dgm:prSet presAssocID="{D367A5CC-0E48-4E02-8D8E-404C48425208}" presName="hierChild4" presStyleCnt="0"/>
      <dgm:spPr/>
    </dgm:pt>
    <dgm:pt modelId="{44179EC6-348A-4394-8DAB-7ED39B999B52}" type="pres">
      <dgm:prSet presAssocID="{D367A5CC-0E48-4E02-8D8E-404C48425208}" presName="hierChild5" presStyleCnt="0"/>
      <dgm:spPr/>
    </dgm:pt>
    <dgm:pt modelId="{59506DA7-E3CB-44B4-AD39-8F2850AAED55}" type="pres">
      <dgm:prSet presAssocID="{CFC8E81C-FCBF-4FE8-A37E-DD0A4DB3B9B2}" presName="Name37" presStyleLbl="parChTrans1D2" presStyleIdx="2" presStyleCnt="4"/>
      <dgm:spPr/>
      <dgm:t>
        <a:bodyPr/>
        <a:lstStyle/>
        <a:p>
          <a:endParaRPr lang="nl-NL"/>
        </a:p>
      </dgm:t>
    </dgm:pt>
    <dgm:pt modelId="{2B833DB1-DC92-4444-976F-9F252D59F97F}" type="pres">
      <dgm:prSet presAssocID="{31A29163-12A7-4162-9805-2E1B35B26A15}" presName="hierRoot2" presStyleCnt="0">
        <dgm:presLayoutVars>
          <dgm:hierBranch val="init"/>
        </dgm:presLayoutVars>
      </dgm:prSet>
      <dgm:spPr/>
    </dgm:pt>
    <dgm:pt modelId="{08B171E4-6CFC-4E81-9002-E92763DB4560}" type="pres">
      <dgm:prSet presAssocID="{31A29163-12A7-4162-9805-2E1B35B26A15}" presName="rootComposite" presStyleCnt="0"/>
      <dgm:spPr/>
    </dgm:pt>
    <dgm:pt modelId="{83E34BF4-94E5-4DFE-8623-C7927651C066}" type="pres">
      <dgm:prSet presAssocID="{31A29163-12A7-4162-9805-2E1B35B26A15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D4A4FC4C-522F-489F-A4D3-8EB9C2DB2B08}" type="pres">
      <dgm:prSet presAssocID="{31A29163-12A7-4162-9805-2E1B35B26A15}" presName="titleText2" presStyleLbl="fgAcc1" presStyleIdx="2" presStyleCnt="3" custScaleX="98915" custScaleY="102202" custLinFactNeighborY="-4338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0EF459D6-0FEA-4C1B-BCE2-899C2593984C}" type="pres">
      <dgm:prSet presAssocID="{31A29163-12A7-4162-9805-2E1B35B26A15}" presName="rootConnector" presStyleLbl="node2" presStyleIdx="0" presStyleCnt="0"/>
      <dgm:spPr/>
      <dgm:t>
        <a:bodyPr/>
        <a:lstStyle/>
        <a:p>
          <a:endParaRPr lang="nl-NL"/>
        </a:p>
      </dgm:t>
    </dgm:pt>
    <dgm:pt modelId="{6FF33F30-5D4B-4925-8594-3BB3E2B2000C}" type="pres">
      <dgm:prSet presAssocID="{31A29163-12A7-4162-9805-2E1B35B26A15}" presName="hierChild4" presStyleCnt="0"/>
      <dgm:spPr/>
    </dgm:pt>
    <dgm:pt modelId="{FC89770A-13CF-4CFA-8C40-AA04878BE253}" type="pres">
      <dgm:prSet presAssocID="{31A29163-12A7-4162-9805-2E1B35B26A15}" presName="hierChild5" presStyleCnt="0"/>
      <dgm:spPr/>
    </dgm:pt>
    <dgm:pt modelId="{33F8505D-900A-4BD1-811E-BE68F3A947BA}" type="pres">
      <dgm:prSet presAssocID="{C7A64D1B-242A-40E8-AF8B-87C9245D3D97}" presName="hierChild3" presStyleCnt="0"/>
      <dgm:spPr/>
    </dgm:pt>
    <dgm:pt modelId="{049EB322-295D-448E-9E55-832DBF94D5F9}" type="pres">
      <dgm:prSet presAssocID="{73B2FA77-7B97-47AA-8F84-6B3DAB89EADD}" presName="Name96" presStyleLbl="parChTrans1D2" presStyleIdx="3" presStyleCnt="4"/>
      <dgm:spPr/>
      <dgm:t>
        <a:bodyPr/>
        <a:lstStyle/>
        <a:p>
          <a:endParaRPr lang="nl-NL"/>
        </a:p>
      </dgm:t>
    </dgm:pt>
    <dgm:pt modelId="{C76A0A77-DF5C-4D59-81C7-E3C21F0A1BDD}" type="pres">
      <dgm:prSet presAssocID="{D0E91F63-55BA-47A0-B747-F1179AB4497F}" presName="hierRoot3" presStyleCnt="0">
        <dgm:presLayoutVars>
          <dgm:hierBranch val="init"/>
        </dgm:presLayoutVars>
      </dgm:prSet>
      <dgm:spPr/>
    </dgm:pt>
    <dgm:pt modelId="{34E57DD2-A7A0-445D-A985-070379CCF3E4}" type="pres">
      <dgm:prSet presAssocID="{D0E91F63-55BA-47A0-B747-F1179AB4497F}" presName="rootComposite3" presStyleCnt="0"/>
      <dgm:spPr/>
    </dgm:pt>
    <dgm:pt modelId="{E2395C84-942A-40E5-9CBB-4E43854212A1}" type="pres">
      <dgm:prSet presAssocID="{D0E91F63-55BA-47A0-B747-F1179AB4497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2FAA3E1-7D36-4593-889C-4A22C7FE147D}" type="pres">
      <dgm:prSet presAssocID="{D0E91F63-55BA-47A0-B747-F1179AB4497F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1F2AF163-2396-4BE6-896E-BF7FCFC1A7FB}" type="pres">
      <dgm:prSet presAssocID="{D0E91F63-55BA-47A0-B747-F1179AB4497F}" presName="rootConnector3" presStyleLbl="asst1" presStyleIdx="0" presStyleCnt="1"/>
      <dgm:spPr/>
      <dgm:t>
        <a:bodyPr/>
        <a:lstStyle/>
        <a:p>
          <a:endParaRPr lang="nl-NL"/>
        </a:p>
      </dgm:t>
    </dgm:pt>
    <dgm:pt modelId="{4F538A4A-143D-4068-8F5C-20E6F40639B0}" type="pres">
      <dgm:prSet presAssocID="{D0E91F63-55BA-47A0-B747-F1179AB4497F}" presName="hierChild6" presStyleCnt="0"/>
      <dgm:spPr/>
    </dgm:pt>
    <dgm:pt modelId="{48032417-D116-484E-BC28-CCC849466C41}" type="pres">
      <dgm:prSet presAssocID="{D0E91F63-55BA-47A0-B747-F1179AB4497F}" presName="hierChild7" presStyleCnt="0"/>
      <dgm:spPr/>
    </dgm:pt>
  </dgm:ptLst>
  <dgm:cxnLst>
    <dgm:cxn modelId="{96B92AEA-F9FC-4969-8073-F5C8CE5416C9}" type="presOf" srcId="{D0E91F63-55BA-47A0-B747-F1179AB4497F}" destId="{1F2AF163-2396-4BE6-896E-BF7FCFC1A7FB}" srcOrd="1" destOrd="0" presId="urn:microsoft.com/office/officeart/2008/layout/NameandTitleOrganizationalChart"/>
    <dgm:cxn modelId="{BC4A527C-0308-4A4B-8AD5-F3FBFE9A8A0D}" type="presOf" srcId="{C7A64D1B-242A-40E8-AF8B-87C9245D3D97}" destId="{3F8FF7AD-7310-41F0-A591-0B86D4A14292}" srcOrd="0" destOrd="0" presId="urn:microsoft.com/office/officeart/2008/layout/NameandTitleOrganizationalChart"/>
    <dgm:cxn modelId="{A4AEDB9D-AEC1-49BC-A0E2-3B53B3C80922}" type="presOf" srcId="{31A29163-12A7-4162-9805-2E1B35B26A15}" destId="{0EF459D6-0FEA-4C1B-BCE2-899C2593984C}" srcOrd="1" destOrd="0" presId="urn:microsoft.com/office/officeart/2008/layout/NameandTitleOrganizationalChart"/>
    <dgm:cxn modelId="{F7675BD2-84E6-4255-90E8-30D2A8EE1AB3}" type="presOf" srcId="{E16E9797-E656-4FDA-A185-110D570E65E7}" destId="{335001D3-84B7-4EBA-8BB4-0B26C945153B}" srcOrd="0" destOrd="0" presId="urn:microsoft.com/office/officeart/2008/layout/NameandTitleOrganizationalChart"/>
    <dgm:cxn modelId="{1842D84A-4368-41F5-9A47-1AF02B3EC6BD}" type="presOf" srcId="{E7FA857A-323F-4F44-83FF-8A8BFBFD8FEF}" destId="{D9935B4E-042D-4975-B1BE-FD09253EDA7D}" srcOrd="0" destOrd="0" presId="urn:microsoft.com/office/officeart/2008/layout/NameandTitleOrganizationalChart"/>
    <dgm:cxn modelId="{A0A2593C-1474-42F4-ADF1-FBE532A990A1}" type="presOf" srcId="{CF6CB7D5-A79A-41E0-8442-690857A9580B}" destId="{D4A4FC4C-522F-489F-A4D3-8EB9C2DB2B08}" srcOrd="0" destOrd="0" presId="urn:microsoft.com/office/officeart/2008/layout/NameandTitleOrganizationalChart"/>
    <dgm:cxn modelId="{D9E92C2A-2EAC-40E3-95AC-2B14B14EF865}" type="presOf" srcId="{D0E91F63-55BA-47A0-B747-F1179AB4497F}" destId="{E2395C84-942A-40E5-9CBB-4E43854212A1}" srcOrd="0" destOrd="0" presId="urn:microsoft.com/office/officeart/2008/layout/NameandTitleOrganizationalChart"/>
    <dgm:cxn modelId="{1ED380F3-5796-49F6-94E6-47D5DB738C7A}" type="presOf" srcId="{31A29163-12A7-4162-9805-2E1B35B26A15}" destId="{83E34BF4-94E5-4DFE-8623-C7927651C066}" srcOrd="0" destOrd="0" presId="urn:microsoft.com/office/officeart/2008/layout/NameandTitleOrganizationalChart"/>
    <dgm:cxn modelId="{0D76C6CB-A3DA-46EC-94F3-19414EF6B4C0}" srcId="{C7A64D1B-242A-40E8-AF8B-87C9245D3D97}" destId="{31A29163-12A7-4162-9805-2E1B35B26A15}" srcOrd="3" destOrd="0" parTransId="{CFC8E81C-FCBF-4FE8-A37E-DD0A4DB3B9B2}" sibTransId="{CF6CB7D5-A79A-41E0-8442-690857A9580B}"/>
    <dgm:cxn modelId="{0AF5D087-1231-4263-8B62-129126C9840E}" type="presOf" srcId="{2C3782B9-C182-41C2-AFA0-1768CC57A268}" destId="{22FAA3E1-7D36-4593-889C-4A22C7FE147D}" srcOrd="0" destOrd="0" presId="urn:microsoft.com/office/officeart/2008/layout/NameandTitleOrganizationalChart"/>
    <dgm:cxn modelId="{FE93EA8D-CCC1-4850-AC78-5C119F832191}" type="presOf" srcId="{FE99A387-752D-49C9-B84E-5B4E7BDBF2DC}" destId="{9171128B-50F3-45C8-AA4F-171061F31EE7}" srcOrd="0" destOrd="0" presId="urn:microsoft.com/office/officeart/2008/layout/NameandTitleOrganizationalChart"/>
    <dgm:cxn modelId="{062970D2-8664-43DB-9373-4B2872378985}" type="presOf" srcId="{73B2FA77-7B97-47AA-8F84-6B3DAB89EADD}" destId="{049EB322-295D-448E-9E55-832DBF94D5F9}" srcOrd="0" destOrd="0" presId="urn:microsoft.com/office/officeart/2008/layout/NameandTitleOrganizationalChart"/>
    <dgm:cxn modelId="{6D04A823-34C5-4223-830C-127FE763A54F}" srcId="{C7A64D1B-242A-40E8-AF8B-87C9245D3D97}" destId="{33B56744-CBA9-4E90-9290-8927EF3283E1}" srcOrd="1" destOrd="0" parTransId="{E7FA857A-323F-4F44-83FF-8A8BFBFD8FEF}" sibTransId="{E16E9797-E656-4FDA-A185-110D570E65E7}"/>
    <dgm:cxn modelId="{0D2F4EBB-1A9B-4552-8F7B-83C33A9E1668}" srcId="{C7A64D1B-242A-40E8-AF8B-87C9245D3D97}" destId="{D0E91F63-55BA-47A0-B747-F1179AB4497F}" srcOrd="0" destOrd="0" parTransId="{73B2FA77-7B97-47AA-8F84-6B3DAB89EADD}" sibTransId="{2C3782B9-C182-41C2-AFA0-1768CC57A268}"/>
    <dgm:cxn modelId="{2D5A4F50-3815-43D4-BCF0-4AF0D2460DD9}" srcId="{C7A64D1B-242A-40E8-AF8B-87C9245D3D97}" destId="{D367A5CC-0E48-4E02-8D8E-404C48425208}" srcOrd="2" destOrd="0" parTransId="{D6D97514-7DC3-4CFC-9BD8-0D40AF54E37C}" sibTransId="{FE99A387-752D-49C9-B84E-5B4E7BDBF2DC}"/>
    <dgm:cxn modelId="{71D684A0-BD99-4922-A01A-7BA6D9290FBB}" type="presOf" srcId="{CFC8E81C-FCBF-4FE8-A37E-DD0A4DB3B9B2}" destId="{59506DA7-E3CB-44B4-AD39-8F2850AAED55}" srcOrd="0" destOrd="0" presId="urn:microsoft.com/office/officeart/2008/layout/NameandTitleOrganizationalChart"/>
    <dgm:cxn modelId="{D1F575C1-E8C2-4DC4-BADB-7DB444A9BBB4}" type="presOf" srcId="{BA8D6350-7CF9-4395-A1A1-55C1935CCF46}" destId="{444517F1-0EDF-42B5-A77D-59F78FE12F07}" srcOrd="0" destOrd="0" presId="urn:microsoft.com/office/officeart/2008/layout/NameandTitleOrganizationalChart"/>
    <dgm:cxn modelId="{FC12D430-C82B-4EDC-ABBF-4FBF19796718}" type="presOf" srcId="{D367A5CC-0E48-4E02-8D8E-404C48425208}" destId="{A887FA2B-0F0D-4E85-9DA1-C11C3AE8DD4E}" srcOrd="0" destOrd="0" presId="urn:microsoft.com/office/officeart/2008/layout/NameandTitleOrganizationalChart"/>
    <dgm:cxn modelId="{B7334E80-456A-41DD-A669-2395F0F40938}" type="presOf" srcId="{D367A5CC-0E48-4E02-8D8E-404C48425208}" destId="{EEA2EDD5-5085-4DC3-A83C-1FAF32C00181}" srcOrd="1" destOrd="0" presId="urn:microsoft.com/office/officeart/2008/layout/NameandTitleOrganizationalChart"/>
    <dgm:cxn modelId="{6F2F5912-8657-42D9-BF94-662D13401751}" type="presOf" srcId="{C7A64D1B-242A-40E8-AF8B-87C9245D3D97}" destId="{CB628D10-DA34-4545-BA0E-572DB7BA8032}" srcOrd="1" destOrd="0" presId="urn:microsoft.com/office/officeart/2008/layout/NameandTitleOrganizationalChart"/>
    <dgm:cxn modelId="{01E72CFF-7A3C-4308-A781-E0ABB5667CFB}" type="presOf" srcId="{33B56744-CBA9-4E90-9290-8927EF3283E1}" destId="{6488FD32-901A-4277-8775-0520C575561D}" srcOrd="1" destOrd="0" presId="urn:microsoft.com/office/officeart/2008/layout/NameandTitleOrganizationalChart"/>
    <dgm:cxn modelId="{4BA57C6A-ECC0-4388-9D08-F5226053234A}" srcId="{FCC7763E-6597-457D-95BA-919351FEE500}" destId="{C7A64D1B-242A-40E8-AF8B-87C9245D3D97}" srcOrd="0" destOrd="0" parTransId="{C0CE6DC4-4398-41A0-9CC4-72A111587FD9}" sibTransId="{BA8D6350-7CF9-4395-A1A1-55C1935CCF46}"/>
    <dgm:cxn modelId="{36981B43-48F3-4EFC-816B-AC0C0E7C0FC1}" type="presOf" srcId="{D6D97514-7DC3-4CFC-9BD8-0D40AF54E37C}" destId="{E54FE2C8-6C0D-44D3-8A73-4EEF44BC3514}" srcOrd="0" destOrd="0" presId="urn:microsoft.com/office/officeart/2008/layout/NameandTitleOrganizationalChart"/>
    <dgm:cxn modelId="{3D7F932D-258E-40F7-94EB-489FDCDD3896}" type="presOf" srcId="{33B56744-CBA9-4E90-9290-8927EF3283E1}" destId="{BB74C01B-815F-4317-94F9-6D42DE60178F}" srcOrd="0" destOrd="0" presId="urn:microsoft.com/office/officeart/2008/layout/NameandTitleOrganizationalChart"/>
    <dgm:cxn modelId="{385B14E7-468F-4248-96EA-A31F560DB63A}" type="presOf" srcId="{FCC7763E-6597-457D-95BA-919351FEE500}" destId="{D2A43179-D386-4576-B173-0882906F2758}" srcOrd="0" destOrd="0" presId="urn:microsoft.com/office/officeart/2008/layout/NameandTitleOrganizationalChart"/>
    <dgm:cxn modelId="{BBCC0540-6B44-4D72-B936-4B34172372D5}" type="presParOf" srcId="{D2A43179-D386-4576-B173-0882906F2758}" destId="{923BDDF3-C0D3-4B71-B3A7-EADC740F9B02}" srcOrd="0" destOrd="0" presId="urn:microsoft.com/office/officeart/2008/layout/NameandTitleOrganizationalChart"/>
    <dgm:cxn modelId="{04F8741F-61E8-4C6B-9C6B-39B7C715C23E}" type="presParOf" srcId="{923BDDF3-C0D3-4B71-B3A7-EADC740F9B02}" destId="{3F96B0A3-9426-4745-A13D-EE3603F127D9}" srcOrd="0" destOrd="0" presId="urn:microsoft.com/office/officeart/2008/layout/NameandTitleOrganizationalChart"/>
    <dgm:cxn modelId="{05646B12-62E4-4886-BAEB-A94E0D67C880}" type="presParOf" srcId="{3F96B0A3-9426-4745-A13D-EE3603F127D9}" destId="{3F8FF7AD-7310-41F0-A591-0B86D4A14292}" srcOrd="0" destOrd="0" presId="urn:microsoft.com/office/officeart/2008/layout/NameandTitleOrganizationalChart"/>
    <dgm:cxn modelId="{C9DC3147-25EE-439E-B45E-FD9B8360AB15}" type="presParOf" srcId="{3F96B0A3-9426-4745-A13D-EE3603F127D9}" destId="{444517F1-0EDF-42B5-A77D-59F78FE12F07}" srcOrd="1" destOrd="0" presId="urn:microsoft.com/office/officeart/2008/layout/NameandTitleOrganizationalChart"/>
    <dgm:cxn modelId="{75E698B1-0018-43D7-8D35-8FB8199A505D}" type="presParOf" srcId="{3F96B0A3-9426-4745-A13D-EE3603F127D9}" destId="{CB628D10-DA34-4545-BA0E-572DB7BA8032}" srcOrd="2" destOrd="0" presId="urn:microsoft.com/office/officeart/2008/layout/NameandTitleOrganizationalChart"/>
    <dgm:cxn modelId="{8815DEAC-FB92-44EF-8E51-757E2D0B071A}" type="presParOf" srcId="{923BDDF3-C0D3-4B71-B3A7-EADC740F9B02}" destId="{64CE72BC-BAEE-4822-ABEC-16217437B63E}" srcOrd="1" destOrd="0" presId="urn:microsoft.com/office/officeart/2008/layout/NameandTitleOrganizationalChart"/>
    <dgm:cxn modelId="{E5344B6D-0B32-432C-9D8C-9E73068D7F3E}" type="presParOf" srcId="{64CE72BC-BAEE-4822-ABEC-16217437B63E}" destId="{D9935B4E-042D-4975-B1BE-FD09253EDA7D}" srcOrd="0" destOrd="0" presId="urn:microsoft.com/office/officeart/2008/layout/NameandTitleOrganizationalChart"/>
    <dgm:cxn modelId="{C35DF7D3-84B2-4B36-A933-D0F558FACE72}" type="presParOf" srcId="{64CE72BC-BAEE-4822-ABEC-16217437B63E}" destId="{BFA6930C-9662-442B-8D67-DEB4B99A2BCB}" srcOrd="1" destOrd="0" presId="urn:microsoft.com/office/officeart/2008/layout/NameandTitleOrganizationalChart"/>
    <dgm:cxn modelId="{BEF36DCC-5940-4D18-846D-8C683C10AEF6}" type="presParOf" srcId="{BFA6930C-9662-442B-8D67-DEB4B99A2BCB}" destId="{13B85424-230C-44CA-9DF9-DD3063FEDEFD}" srcOrd="0" destOrd="0" presId="urn:microsoft.com/office/officeart/2008/layout/NameandTitleOrganizationalChart"/>
    <dgm:cxn modelId="{0F37850B-1D90-441A-9C78-541EB03FA73F}" type="presParOf" srcId="{13B85424-230C-44CA-9DF9-DD3063FEDEFD}" destId="{BB74C01B-815F-4317-94F9-6D42DE60178F}" srcOrd="0" destOrd="0" presId="urn:microsoft.com/office/officeart/2008/layout/NameandTitleOrganizationalChart"/>
    <dgm:cxn modelId="{3336BC5A-40C0-475E-B0D2-DAEE18C528A4}" type="presParOf" srcId="{13B85424-230C-44CA-9DF9-DD3063FEDEFD}" destId="{335001D3-84B7-4EBA-8BB4-0B26C945153B}" srcOrd="1" destOrd="0" presId="urn:microsoft.com/office/officeart/2008/layout/NameandTitleOrganizationalChart"/>
    <dgm:cxn modelId="{51BBE854-010A-4393-859C-2FC80BECAE0E}" type="presParOf" srcId="{13B85424-230C-44CA-9DF9-DD3063FEDEFD}" destId="{6488FD32-901A-4277-8775-0520C575561D}" srcOrd="2" destOrd="0" presId="urn:microsoft.com/office/officeart/2008/layout/NameandTitleOrganizationalChart"/>
    <dgm:cxn modelId="{4EE9FC21-7603-4CA2-BB82-664BDC3FF861}" type="presParOf" srcId="{BFA6930C-9662-442B-8D67-DEB4B99A2BCB}" destId="{8ADD9804-A9A2-44B3-A185-1A6556BEFCFB}" srcOrd="1" destOrd="0" presId="urn:microsoft.com/office/officeart/2008/layout/NameandTitleOrganizationalChart"/>
    <dgm:cxn modelId="{47B4417C-B341-40CC-9D09-CD078A4AD6D0}" type="presParOf" srcId="{BFA6930C-9662-442B-8D67-DEB4B99A2BCB}" destId="{F3724FE2-2200-4A7C-9B83-CD63128B40A6}" srcOrd="2" destOrd="0" presId="urn:microsoft.com/office/officeart/2008/layout/NameandTitleOrganizationalChart"/>
    <dgm:cxn modelId="{2483DCA8-D86D-4C95-AE5D-897EF2006C34}" type="presParOf" srcId="{64CE72BC-BAEE-4822-ABEC-16217437B63E}" destId="{E54FE2C8-6C0D-44D3-8A73-4EEF44BC3514}" srcOrd="2" destOrd="0" presId="urn:microsoft.com/office/officeart/2008/layout/NameandTitleOrganizationalChart"/>
    <dgm:cxn modelId="{CE252C0B-016D-47FE-8BE7-7EE8D2BC6860}" type="presParOf" srcId="{64CE72BC-BAEE-4822-ABEC-16217437B63E}" destId="{1BFDB093-BF4F-4FDE-BB03-8B1F9A8FF526}" srcOrd="3" destOrd="0" presId="urn:microsoft.com/office/officeart/2008/layout/NameandTitleOrganizationalChart"/>
    <dgm:cxn modelId="{66957DBB-A02C-4557-98BA-5A133E5F522C}" type="presParOf" srcId="{1BFDB093-BF4F-4FDE-BB03-8B1F9A8FF526}" destId="{B311D062-8000-4FB7-B328-0829BEF6C5C8}" srcOrd="0" destOrd="0" presId="urn:microsoft.com/office/officeart/2008/layout/NameandTitleOrganizationalChart"/>
    <dgm:cxn modelId="{F492A303-429B-4A8C-A4D1-8D311E3DFF90}" type="presParOf" srcId="{B311D062-8000-4FB7-B328-0829BEF6C5C8}" destId="{A887FA2B-0F0D-4E85-9DA1-C11C3AE8DD4E}" srcOrd="0" destOrd="0" presId="urn:microsoft.com/office/officeart/2008/layout/NameandTitleOrganizationalChart"/>
    <dgm:cxn modelId="{E90D1A2E-A8EC-403F-B041-A89DDD4B2087}" type="presParOf" srcId="{B311D062-8000-4FB7-B328-0829BEF6C5C8}" destId="{9171128B-50F3-45C8-AA4F-171061F31EE7}" srcOrd="1" destOrd="0" presId="urn:microsoft.com/office/officeart/2008/layout/NameandTitleOrganizationalChart"/>
    <dgm:cxn modelId="{050A2B7D-84C4-4DA4-B6BD-421586BA1008}" type="presParOf" srcId="{B311D062-8000-4FB7-B328-0829BEF6C5C8}" destId="{EEA2EDD5-5085-4DC3-A83C-1FAF32C00181}" srcOrd="2" destOrd="0" presId="urn:microsoft.com/office/officeart/2008/layout/NameandTitleOrganizationalChart"/>
    <dgm:cxn modelId="{BAB42816-CCA5-441B-BE34-EF54343615A1}" type="presParOf" srcId="{1BFDB093-BF4F-4FDE-BB03-8B1F9A8FF526}" destId="{A9482AFF-4546-491B-9853-F4E8874A073C}" srcOrd="1" destOrd="0" presId="urn:microsoft.com/office/officeart/2008/layout/NameandTitleOrganizationalChart"/>
    <dgm:cxn modelId="{C6DCAD79-C96B-4219-BBDC-424FD00958E2}" type="presParOf" srcId="{1BFDB093-BF4F-4FDE-BB03-8B1F9A8FF526}" destId="{44179EC6-348A-4394-8DAB-7ED39B999B52}" srcOrd="2" destOrd="0" presId="urn:microsoft.com/office/officeart/2008/layout/NameandTitleOrganizationalChart"/>
    <dgm:cxn modelId="{F718B22D-414F-48FE-8B19-C1211752459E}" type="presParOf" srcId="{64CE72BC-BAEE-4822-ABEC-16217437B63E}" destId="{59506DA7-E3CB-44B4-AD39-8F2850AAED55}" srcOrd="4" destOrd="0" presId="urn:microsoft.com/office/officeart/2008/layout/NameandTitleOrganizationalChart"/>
    <dgm:cxn modelId="{BE24CF1B-3147-404C-9057-631E38B643E1}" type="presParOf" srcId="{64CE72BC-BAEE-4822-ABEC-16217437B63E}" destId="{2B833DB1-DC92-4444-976F-9F252D59F97F}" srcOrd="5" destOrd="0" presId="urn:microsoft.com/office/officeart/2008/layout/NameandTitleOrganizationalChart"/>
    <dgm:cxn modelId="{3E88334B-AB52-421F-AC13-A423B58C2300}" type="presParOf" srcId="{2B833DB1-DC92-4444-976F-9F252D59F97F}" destId="{08B171E4-6CFC-4E81-9002-E92763DB4560}" srcOrd="0" destOrd="0" presId="urn:microsoft.com/office/officeart/2008/layout/NameandTitleOrganizationalChart"/>
    <dgm:cxn modelId="{3F0B6CDC-B871-4BA5-ACAB-3BD7A2F097E6}" type="presParOf" srcId="{08B171E4-6CFC-4E81-9002-E92763DB4560}" destId="{83E34BF4-94E5-4DFE-8623-C7927651C066}" srcOrd="0" destOrd="0" presId="urn:microsoft.com/office/officeart/2008/layout/NameandTitleOrganizationalChart"/>
    <dgm:cxn modelId="{CEAB8475-DFBA-4761-9F93-0DEE499594C8}" type="presParOf" srcId="{08B171E4-6CFC-4E81-9002-E92763DB4560}" destId="{D4A4FC4C-522F-489F-A4D3-8EB9C2DB2B08}" srcOrd="1" destOrd="0" presId="urn:microsoft.com/office/officeart/2008/layout/NameandTitleOrganizationalChart"/>
    <dgm:cxn modelId="{89374A52-403D-4EF1-9D8F-4C91A78F287F}" type="presParOf" srcId="{08B171E4-6CFC-4E81-9002-E92763DB4560}" destId="{0EF459D6-0FEA-4C1B-BCE2-899C2593984C}" srcOrd="2" destOrd="0" presId="urn:microsoft.com/office/officeart/2008/layout/NameandTitleOrganizationalChart"/>
    <dgm:cxn modelId="{03B12BEE-5E07-4565-91FF-3A85521337C4}" type="presParOf" srcId="{2B833DB1-DC92-4444-976F-9F252D59F97F}" destId="{6FF33F30-5D4B-4925-8594-3BB3E2B2000C}" srcOrd="1" destOrd="0" presId="urn:microsoft.com/office/officeart/2008/layout/NameandTitleOrganizationalChart"/>
    <dgm:cxn modelId="{84127DC1-9B4F-411C-83D8-70C4925D91CF}" type="presParOf" srcId="{2B833DB1-DC92-4444-976F-9F252D59F97F}" destId="{FC89770A-13CF-4CFA-8C40-AA04878BE253}" srcOrd="2" destOrd="0" presId="urn:microsoft.com/office/officeart/2008/layout/NameandTitleOrganizationalChart"/>
    <dgm:cxn modelId="{930363B7-852A-4DEC-98D0-A9849AABBA72}" type="presParOf" srcId="{923BDDF3-C0D3-4B71-B3A7-EADC740F9B02}" destId="{33F8505D-900A-4BD1-811E-BE68F3A947BA}" srcOrd="2" destOrd="0" presId="urn:microsoft.com/office/officeart/2008/layout/NameandTitleOrganizationalChart"/>
    <dgm:cxn modelId="{5B95096D-AB9B-49DB-AC48-2066F6863FBB}" type="presParOf" srcId="{33F8505D-900A-4BD1-811E-BE68F3A947BA}" destId="{049EB322-295D-448E-9E55-832DBF94D5F9}" srcOrd="0" destOrd="0" presId="urn:microsoft.com/office/officeart/2008/layout/NameandTitleOrganizationalChart"/>
    <dgm:cxn modelId="{8472C490-A3DA-4434-9725-63036AB487C3}" type="presParOf" srcId="{33F8505D-900A-4BD1-811E-BE68F3A947BA}" destId="{C76A0A77-DF5C-4D59-81C7-E3C21F0A1BDD}" srcOrd="1" destOrd="0" presId="urn:microsoft.com/office/officeart/2008/layout/NameandTitleOrganizationalChart"/>
    <dgm:cxn modelId="{82902BA3-8936-430F-8384-9B63B963AD82}" type="presParOf" srcId="{C76A0A77-DF5C-4D59-81C7-E3C21F0A1BDD}" destId="{34E57DD2-A7A0-445D-A985-070379CCF3E4}" srcOrd="0" destOrd="0" presId="urn:microsoft.com/office/officeart/2008/layout/NameandTitleOrganizationalChart"/>
    <dgm:cxn modelId="{18D94914-B64B-4D28-A6BB-1BD475EF1208}" type="presParOf" srcId="{34E57DD2-A7A0-445D-A985-070379CCF3E4}" destId="{E2395C84-942A-40E5-9CBB-4E43854212A1}" srcOrd="0" destOrd="0" presId="urn:microsoft.com/office/officeart/2008/layout/NameandTitleOrganizationalChart"/>
    <dgm:cxn modelId="{0D3B5F3C-DE0C-44F6-B85F-9E2F929850C3}" type="presParOf" srcId="{34E57DD2-A7A0-445D-A985-070379CCF3E4}" destId="{22FAA3E1-7D36-4593-889C-4A22C7FE147D}" srcOrd="1" destOrd="0" presId="urn:microsoft.com/office/officeart/2008/layout/NameandTitleOrganizationalChart"/>
    <dgm:cxn modelId="{44A3BCD2-3C83-431B-B223-B997D9BF0939}" type="presParOf" srcId="{34E57DD2-A7A0-445D-A985-070379CCF3E4}" destId="{1F2AF163-2396-4BE6-896E-BF7FCFC1A7FB}" srcOrd="2" destOrd="0" presId="urn:microsoft.com/office/officeart/2008/layout/NameandTitleOrganizationalChart"/>
    <dgm:cxn modelId="{F4C7CD39-33CE-4D5D-9BCC-97A6ED4B3AD7}" type="presParOf" srcId="{C76A0A77-DF5C-4D59-81C7-E3C21F0A1BDD}" destId="{4F538A4A-143D-4068-8F5C-20E6F40639B0}" srcOrd="1" destOrd="0" presId="urn:microsoft.com/office/officeart/2008/layout/NameandTitleOrganizationalChart"/>
    <dgm:cxn modelId="{2717E12B-3D04-4E43-AB39-21B24125EA39}" type="presParOf" srcId="{C76A0A77-DF5C-4D59-81C7-E3C21F0A1BDD}" destId="{48032417-D116-484E-BC28-CCC849466C4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C7763E-6597-457D-95BA-919351FEE50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7A64D1B-242A-40E8-AF8B-87C9245D3D97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l-NL" dirty="0" smtClean="0"/>
            <a:t>Jeugd</a:t>
          </a:r>
          <a:endParaRPr lang="nl-NL" dirty="0"/>
        </a:p>
      </dgm:t>
    </dgm:pt>
    <dgm:pt modelId="{C0CE6DC4-4398-41A0-9CC4-72A111587FD9}" type="parTrans" cxnId="{4BA57C6A-ECC0-4388-9D08-F5226053234A}">
      <dgm:prSet/>
      <dgm:spPr/>
      <dgm:t>
        <a:bodyPr/>
        <a:lstStyle/>
        <a:p>
          <a:endParaRPr lang="nl-NL"/>
        </a:p>
      </dgm:t>
    </dgm:pt>
    <dgm:pt modelId="{BA8D6350-7CF9-4395-A1A1-55C1935CCF46}" type="sibTrans" cxnId="{4BA57C6A-ECC0-4388-9D08-F5226053234A}">
      <dgm:prSet/>
      <dgm:spPr/>
      <dgm:t>
        <a:bodyPr/>
        <a:lstStyle/>
        <a:p>
          <a:endParaRPr lang="nl-NL"/>
        </a:p>
      </dgm:t>
    </dgm:pt>
    <dgm:pt modelId="{33B56744-CBA9-4E90-9290-8927EF3283E1}">
      <dgm:prSet phldrT="[Tekst]"/>
      <dgm:spPr/>
      <dgm:t>
        <a:bodyPr/>
        <a:lstStyle/>
        <a:p>
          <a:r>
            <a:rPr lang="nl-NL" dirty="0" smtClean="0"/>
            <a:t>Gemeente</a:t>
          </a:r>
          <a:endParaRPr lang="nl-NL" dirty="0"/>
        </a:p>
      </dgm:t>
    </dgm:pt>
    <dgm:pt modelId="{E7FA857A-323F-4F44-83FF-8A8BFBFD8FEF}" type="parTrans" cxnId="{6D04A823-34C5-4223-830C-127FE763A54F}">
      <dgm:prSet/>
      <dgm:spPr/>
      <dgm:t>
        <a:bodyPr/>
        <a:lstStyle/>
        <a:p>
          <a:endParaRPr lang="nl-NL"/>
        </a:p>
      </dgm:t>
    </dgm:pt>
    <dgm:pt modelId="{E16E9797-E656-4FDA-A185-110D570E65E7}" type="sibTrans" cxnId="{6D04A823-34C5-4223-830C-127FE763A54F}">
      <dgm:prSet/>
      <dgm:spPr/>
      <dgm:t>
        <a:bodyPr/>
        <a:lstStyle/>
        <a:p>
          <a:endParaRPr lang="nl-NL"/>
        </a:p>
      </dgm:t>
    </dgm:pt>
    <dgm:pt modelId="{D367A5CC-0E48-4E02-8D8E-404C48425208}">
      <dgm:prSet phldrT="[Tekst]"/>
      <dgm:spPr/>
      <dgm:t>
        <a:bodyPr/>
        <a:lstStyle/>
        <a:p>
          <a:r>
            <a:rPr lang="nl-NL" dirty="0" smtClean="0"/>
            <a:t>Samenwerkingsverband NO</a:t>
          </a:r>
          <a:endParaRPr lang="nl-NL" dirty="0"/>
        </a:p>
      </dgm:t>
    </dgm:pt>
    <dgm:pt modelId="{D6D97514-7DC3-4CFC-9BD8-0D40AF54E37C}" type="parTrans" cxnId="{2D5A4F50-3815-43D4-BCF0-4AF0D2460DD9}">
      <dgm:prSet/>
      <dgm:spPr/>
      <dgm:t>
        <a:bodyPr/>
        <a:lstStyle/>
        <a:p>
          <a:endParaRPr lang="nl-NL"/>
        </a:p>
      </dgm:t>
    </dgm:pt>
    <dgm:pt modelId="{FE99A387-752D-49C9-B84E-5B4E7BDBF2DC}" type="sibTrans" cxnId="{2D5A4F50-3815-43D4-BCF0-4AF0D2460DD9}">
      <dgm:prSet/>
      <dgm:spPr/>
      <dgm:t>
        <a:bodyPr/>
        <a:lstStyle/>
        <a:p>
          <a:endParaRPr lang="nl-NL"/>
        </a:p>
      </dgm:t>
    </dgm:pt>
    <dgm:pt modelId="{31A29163-12A7-4162-9805-2E1B35B26A15}">
      <dgm:prSet phldrT="[Tekst]"/>
      <dgm:spPr/>
      <dgm:t>
        <a:bodyPr/>
        <a:lstStyle/>
        <a:p>
          <a:r>
            <a:rPr lang="nl-NL" dirty="0" smtClean="0"/>
            <a:t>School X, Y, Z</a:t>
          </a:r>
          <a:endParaRPr lang="nl-NL" dirty="0"/>
        </a:p>
      </dgm:t>
    </dgm:pt>
    <dgm:pt modelId="{CFC8E81C-FCBF-4FE8-A37E-DD0A4DB3B9B2}" type="parTrans" cxnId="{0D76C6CB-A3DA-46EC-94F3-19414EF6B4C0}">
      <dgm:prSet/>
      <dgm:spPr/>
      <dgm:t>
        <a:bodyPr/>
        <a:lstStyle/>
        <a:p>
          <a:endParaRPr lang="nl-NL"/>
        </a:p>
      </dgm:t>
    </dgm:pt>
    <dgm:pt modelId="{CF6CB7D5-A79A-41E0-8442-690857A9580B}" type="sibTrans" cxnId="{0D76C6CB-A3DA-46EC-94F3-19414EF6B4C0}">
      <dgm:prSet/>
      <dgm:spPr/>
      <dgm:t>
        <a:bodyPr/>
        <a:lstStyle/>
        <a:p>
          <a:endParaRPr lang="nl-NL"/>
        </a:p>
      </dgm:t>
    </dgm:pt>
    <dgm:pt modelId="{AEA63F23-B764-4EAC-8812-CDB73E42D083}">
      <dgm:prSet phldrT="[Tekst]"/>
      <dgm:spPr/>
      <dgm:t>
        <a:bodyPr/>
        <a:lstStyle/>
        <a:p>
          <a:r>
            <a:rPr lang="nl-NL" dirty="0" smtClean="0"/>
            <a:t>Jongerenwerk</a:t>
          </a:r>
          <a:endParaRPr lang="nl-NL" dirty="0"/>
        </a:p>
      </dgm:t>
    </dgm:pt>
    <dgm:pt modelId="{EE8F7DDE-A98D-4F4F-A28E-D028A775584D}" type="parTrans" cxnId="{4A5C4AD8-D537-4B64-A401-217037C3F704}">
      <dgm:prSet/>
      <dgm:spPr/>
      <dgm:t>
        <a:bodyPr/>
        <a:lstStyle/>
        <a:p>
          <a:endParaRPr lang="nl-NL"/>
        </a:p>
      </dgm:t>
    </dgm:pt>
    <dgm:pt modelId="{7BB7147F-8CAE-4DD0-BFBA-9A12E2E7A595}" type="sibTrans" cxnId="{4A5C4AD8-D537-4B64-A401-217037C3F704}">
      <dgm:prSet/>
      <dgm:spPr/>
      <dgm:t>
        <a:bodyPr/>
        <a:lstStyle/>
        <a:p>
          <a:endParaRPr lang="nl-NL"/>
        </a:p>
      </dgm:t>
    </dgm:pt>
    <dgm:pt modelId="{8CD11822-1381-45AE-88C1-D84F9CDD678F}">
      <dgm:prSet phldrT="[Tekst]"/>
      <dgm:spPr/>
      <dgm:t>
        <a:bodyPr/>
        <a:lstStyle/>
        <a:p>
          <a:r>
            <a:rPr lang="nl-NL" dirty="0" smtClean="0"/>
            <a:t>Politie</a:t>
          </a:r>
          <a:endParaRPr lang="nl-NL" dirty="0"/>
        </a:p>
      </dgm:t>
    </dgm:pt>
    <dgm:pt modelId="{C6367824-A8E3-44E6-9951-76250459292B}" type="parTrans" cxnId="{842856B2-8734-44B7-9976-0AD41C3A668D}">
      <dgm:prSet/>
      <dgm:spPr/>
      <dgm:t>
        <a:bodyPr/>
        <a:lstStyle/>
        <a:p>
          <a:endParaRPr lang="nl-NL"/>
        </a:p>
      </dgm:t>
    </dgm:pt>
    <dgm:pt modelId="{0DD9EAEE-F9EB-48C1-BDF8-5E4D1A88A476}" type="sibTrans" cxnId="{842856B2-8734-44B7-9976-0AD41C3A668D}">
      <dgm:prSet/>
      <dgm:spPr/>
      <dgm:t>
        <a:bodyPr/>
        <a:lstStyle/>
        <a:p>
          <a:endParaRPr lang="nl-NL"/>
        </a:p>
      </dgm:t>
    </dgm:pt>
    <dgm:pt modelId="{D2A43179-D386-4576-B173-0882906F2758}" type="pres">
      <dgm:prSet presAssocID="{FCC7763E-6597-457D-95BA-919351FEE5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923BDDF3-C0D3-4B71-B3A7-EADC740F9B02}" type="pres">
      <dgm:prSet presAssocID="{C7A64D1B-242A-40E8-AF8B-87C9245D3D97}" presName="hierRoot1" presStyleCnt="0">
        <dgm:presLayoutVars>
          <dgm:hierBranch val="init"/>
        </dgm:presLayoutVars>
      </dgm:prSet>
      <dgm:spPr/>
    </dgm:pt>
    <dgm:pt modelId="{3F96B0A3-9426-4745-A13D-EE3603F127D9}" type="pres">
      <dgm:prSet presAssocID="{C7A64D1B-242A-40E8-AF8B-87C9245D3D97}" presName="rootComposite1" presStyleCnt="0"/>
      <dgm:spPr/>
    </dgm:pt>
    <dgm:pt modelId="{3F8FF7AD-7310-41F0-A591-0B86D4A14292}" type="pres">
      <dgm:prSet presAssocID="{C7A64D1B-242A-40E8-AF8B-87C9245D3D9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444517F1-0EDF-42B5-A77D-59F78FE12F07}" type="pres">
      <dgm:prSet presAssocID="{C7A64D1B-242A-40E8-AF8B-87C9245D3D97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CB628D10-DA34-4545-BA0E-572DB7BA8032}" type="pres">
      <dgm:prSet presAssocID="{C7A64D1B-242A-40E8-AF8B-87C9245D3D97}" presName="rootConnector1" presStyleLbl="node1" presStyleIdx="0" presStyleCnt="5"/>
      <dgm:spPr/>
      <dgm:t>
        <a:bodyPr/>
        <a:lstStyle/>
        <a:p>
          <a:endParaRPr lang="nl-NL"/>
        </a:p>
      </dgm:t>
    </dgm:pt>
    <dgm:pt modelId="{64CE72BC-BAEE-4822-ABEC-16217437B63E}" type="pres">
      <dgm:prSet presAssocID="{C7A64D1B-242A-40E8-AF8B-87C9245D3D97}" presName="hierChild2" presStyleCnt="0"/>
      <dgm:spPr/>
    </dgm:pt>
    <dgm:pt modelId="{D9935B4E-042D-4975-B1BE-FD09253EDA7D}" type="pres">
      <dgm:prSet presAssocID="{E7FA857A-323F-4F44-83FF-8A8BFBFD8FEF}" presName="Name37" presStyleLbl="parChTrans1D2" presStyleIdx="0" presStyleCnt="5"/>
      <dgm:spPr/>
      <dgm:t>
        <a:bodyPr/>
        <a:lstStyle/>
        <a:p>
          <a:endParaRPr lang="nl-NL"/>
        </a:p>
      </dgm:t>
    </dgm:pt>
    <dgm:pt modelId="{BFA6930C-9662-442B-8D67-DEB4B99A2BCB}" type="pres">
      <dgm:prSet presAssocID="{33B56744-CBA9-4E90-9290-8927EF3283E1}" presName="hierRoot2" presStyleCnt="0">
        <dgm:presLayoutVars>
          <dgm:hierBranch val="init"/>
        </dgm:presLayoutVars>
      </dgm:prSet>
      <dgm:spPr/>
    </dgm:pt>
    <dgm:pt modelId="{13B85424-230C-44CA-9DF9-DD3063FEDEFD}" type="pres">
      <dgm:prSet presAssocID="{33B56744-CBA9-4E90-9290-8927EF3283E1}" presName="rootComposite" presStyleCnt="0"/>
      <dgm:spPr/>
    </dgm:pt>
    <dgm:pt modelId="{BB74C01B-815F-4317-94F9-6D42DE60178F}" type="pres">
      <dgm:prSet presAssocID="{33B56744-CBA9-4E90-9290-8927EF3283E1}" presName="rootText" presStyleLbl="node1" presStyleIdx="0" presStyleCnt="5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335001D3-84B7-4EBA-8BB4-0B26C945153B}" type="pres">
      <dgm:prSet presAssocID="{33B56744-CBA9-4E90-9290-8927EF3283E1}" presName="titleText2" presStyleLbl="fgAcc1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6488FD32-901A-4277-8775-0520C575561D}" type="pres">
      <dgm:prSet presAssocID="{33B56744-CBA9-4E90-9290-8927EF3283E1}" presName="rootConnector" presStyleLbl="node2" presStyleIdx="0" presStyleCnt="0"/>
      <dgm:spPr/>
      <dgm:t>
        <a:bodyPr/>
        <a:lstStyle/>
        <a:p>
          <a:endParaRPr lang="nl-NL"/>
        </a:p>
      </dgm:t>
    </dgm:pt>
    <dgm:pt modelId="{8ADD9804-A9A2-44B3-A185-1A6556BEFCFB}" type="pres">
      <dgm:prSet presAssocID="{33B56744-CBA9-4E90-9290-8927EF3283E1}" presName="hierChild4" presStyleCnt="0"/>
      <dgm:spPr/>
    </dgm:pt>
    <dgm:pt modelId="{F3724FE2-2200-4A7C-9B83-CD63128B40A6}" type="pres">
      <dgm:prSet presAssocID="{33B56744-CBA9-4E90-9290-8927EF3283E1}" presName="hierChild5" presStyleCnt="0"/>
      <dgm:spPr/>
    </dgm:pt>
    <dgm:pt modelId="{E54FE2C8-6C0D-44D3-8A73-4EEF44BC3514}" type="pres">
      <dgm:prSet presAssocID="{D6D97514-7DC3-4CFC-9BD8-0D40AF54E37C}" presName="Name37" presStyleLbl="parChTrans1D2" presStyleIdx="1" presStyleCnt="5"/>
      <dgm:spPr/>
      <dgm:t>
        <a:bodyPr/>
        <a:lstStyle/>
        <a:p>
          <a:endParaRPr lang="nl-NL"/>
        </a:p>
      </dgm:t>
    </dgm:pt>
    <dgm:pt modelId="{1BFDB093-BF4F-4FDE-BB03-8B1F9A8FF526}" type="pres">
      <dgm:prSet presAssocID="{D367A5CC-0E48-4E02-8D8E-404C48425208}" presName="hierRoot2" presStyleCnt="0">
        <dgm:presLayoutVars>
          <dgm:hierBranch val="init"/>
        </dgm:presLayoutVars>
      </dgm:prSet>
      <dgm:spPr/>
    </dgm:pt>
    <dgm:pt modelId="{B311D062-8000-4FB7-B328-0829BEF6C5C8}" type="pres">
      <dgm:prSet presAssocID="{D367A5CC-0E48-4E02-8D8E-404C48425208}" presName="rootComposite" presStyleCnt="0"/>
      <dgm:spPr/>
    </dgm:pt>
    <dgm:pt modelId="{A887FA2B-0F0D-4E85-9DA1-C11C3AE8DD4E}" type="pres">
      <dgm:prSet presAssocID="{D367A5CC-0E48-4E02-8D8E-404C48425208}" presName="rootText" presStyleLbl="node1" presStyleIdx="1" presStyleCnt="5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9171128B-50F3-45C8-AA4F-171061F31EE7}" type="pres">
      <dgm:prSet presAssocID="{D367A5CC-0E48-4E02-8D8E-404C48425208}" presName="titleText2" presStyleLbl="fgAcc1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EEA2EDD5-5085-4DC3-A83C-1FAF32C00181}" type="pres">
      <dgm:prSet presAssocID="{D367A5CC-0E48-4E02-8D8E-404C48425208}" presName="rootConnector" presStyleLbl="node2" presStyleIdx="0" presStyleCnt="0"/>
      <dgm:spPr/>
      <dgm:t>
        <a:bodyPr/>
        <a:lstStyle/>
        <a:p>
          <a:endParaRPr lang="nl-NL"/>
        </a:p>
      </dgm:t>
    </dgm:pt>
    <dgm:pt modelId="{A9482AFF-4546-491B-9853-F4E8874A073C}" type="pres">
      <dgm:prSet presAssocID="{D367A5CC-0E48-4E02-8D8E-404C48425208}" presName="hierChild4" presStyleCnt="0"/>
      <dgm:spPr/>
    </dgm:pt>
    <dgm:pt modelId="{44179EC6-348A-4394-8DAB-7ED39B999B52}" type="pres">
      <dgm:prSet presAssocID="{D367A5CC-0E48-4E02-8D8E-404C48425208}" presName="hierChild5" presStyleCnt="0"/>
      <dgm:spPr/>
    </dgm:pt>
    <dgm:pt modelId="{59506DA7-E3CB-44B4-AD39-8F2850AAED55}" type="pres">
      <dgm:prSet presAssocID="{CFC8E81C-FCBF-4FE8-A37E-DD0A4DB3B9B2}" presName="Name37" presStyleLbl="parChTrans1D2" presStyleIdx="2" presStyleCnt="5"/>
      <dgm:spPr/>
      <dgm:t>
        <a:bodyPr/>
        <a:lstStyle/>
        <a:p>
          <a:endParaRPr lang="nl-NL"/>
        </a:p>
      </dgm:t>
    </dgm:pt>
    <dgm:pt modelId="{2B833DB1-DC92-4444-976F-9F252D59F97F}" type="pres">
      <dgm:prSet presAssocID="{31A29163-12A7-4162-9805-2E1B35B26A15}" presName="hierRoot2" presStyleCnt="0">
        <dgm:presLayoutVars>
          <dgm:hierBranch val="init"/>
        </dgm:presLayoutVars>
      </dgm:prSet>
      <dgm:spPr/>
    </dgm:pt>
    <dgm:pt modelId="{08B171E4-6CFC-4E81-9002-E92763DB4560}" type="pres">
      <dgm:prSet presAssocID="{31A29163-12A7-4162-9805-2E1B35B26A15}" presName="rootComposite" presStyleCnt="0"/>
      <dgm:spPr/>
    </dgm:pt>
    <dgm:pt modelId="{83E34BF4-94E5-4DFE-8623-C7927651C066}" type="pres">
      <dgm:prSet presAssocID="{31A29163-12A7-4162-9805-2E1B35B26A15}" presName="rootText" presStyleLbl="node1" presStyleIdx="2" presStyleCnt="5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D4A4FC4C-522F-489F-A4D3-8EB9C2DB2B08}" type="pres">
      <dgm:prSet presAssocID="{31A29163-12A7-4162-9805-2E1B35B26A15}" presName="titleText2" presStyleLbl="fgAcc1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0EF459D6-0FEA-4C1B-BCE2-899C2593984C}" type="pres">
      <dgm:prSet presAssocID="{31A29163-12A7-4162-9805-2E1B35B26A15}" presName="rootConnector" presStyleLbl="node2" presStyleIdx="0" presStyleCnt="0"/>
      <dgm:spPr/>
      <dgm:t>
        <a:bodyPr/>
        <a:lstStyle/>
        <a:p>
          <a:endParaRPr lang="nl-NL"/>
        </a:p>
      </dgm:t>
    </dgm:pt>
    <dgm:pt modelId="{6FF33F30-5D4B-4925-8594-3BB3E2B2000C}" type="pres">
      <dgm:prSet presAssocID="{31A29163-12A7-4162-9805-2E1B35B26A15}" presName="hierChild4" presStyleCnt="0"/>
      <dgm:spPr/>
    </dgm:pt>
    <dgm:pt modelId="{FC89770A-13CF-4CFA-8C40-AA04878BE253}" type="pres">
      <dgm:prSet presAssocID="{31A29163-12A7-4162-9805-2E1B35B26A15}" presName="hierChild5" presStyleCnt="0"/>
      <dgm:spPr/>
    </dgm:pt>
    <dgm:pt modelId="{E3AD47A3-D4F4-4DB7-A4C2-C9938D332D3B}" type="pres">
      <dgm:prSet presAssocID="{EE8F7DDE-A98D-4F4F-A28E-D028A775584D}" presName="Name37" presStyleLbl="parChTrans1D2" presStyleIdx="3" presStyleCnt="5"/>
      <dgm:spPr/>
      <dgm:t>
        <a:bodyPr/>
        <a:lstStyle/>
        <a:p>
          <a:endParaRPr lang="nl-NL"/>
        </a:p>
      </dgm:t>
    </dgm:pt>
    <dgm:pt modelId="{5B1CB61B-6F01-4170-8F02-FF9FFE503303}" type="pres">
      <dgm:prSet presAssocID="{AEA63F23-B764-4EAC-8812-CDB73E42D083}" presName="hierRoot2" presStyleCnt="0">
        <dgm:presLayoutVars>
          <dgm:hierBranch val="init"/>
        </dgm:presLayoutVars>
      </dgm:prSet>
      <dgm:spPr/>
    </dgm:pt>
    <dgm:pt modelId="{2D1B691A-0DE9-4227-A980-09D8344E05EF}" type="pres">
      <dgm:prSet presAssocID="{AEA63F23-B764-4EAC-8812-CDB73E42D083}" presName="rootComposite" presStyleCnt="0"/>
      <dgm:spPr/>
    </dgm:pt>
    <dgm:pt modelId="{2C62E485-E509-444E-B2D7-B954FD6CEFBF}" type="pres">
      <dgm:prSet presAssocID="{AEA63F23-B764-4EAC-8812-CDB73E42D083}" presName="rootText" presStyleLbl="node1" presStyleIdx="3" presStyleCnt="5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7DE9E310-0480-4111-8490-0F6477D09A19}" type="pres">
      <dgm:prSet presAssocID="{AEA63F23-B764-4EAC-8812-CDB73E42D083}" presName="titleText2" presStyleLbl="fgAcc1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6A0501A1-8971-4A13-86D1-7C1ED3AF1A77}" type="pres">
      <dgm:prSet presAssocID="{AEA63F23-B764-4EAC-8812-CDB73E42D083}" presName="rootConnector" presStyleLbl="node2" presStyleIdx="0" presStyleCnt="0"/>
      <dgm:spPr/>
      <dgm:t>
        <a:bodyPr/>
        <a:lstStyle/>
        <a:p>
          <a:endParaRPr lang="nl-NL"/>
        </a:p>
      </dgm:t>
    </dgm:pt>
    <dgm:pt modelId="{A5CF23BE-A6B6-47B5-B0C3-D4728B718BBF}" type="pres">
      <dgm:prSet presAssocID="{AEA63F23-B764-4EAC-8812-CDB73E42D083}" presName="hierChild4" presStyleCnt="0"/>
      <dgm:spPr/>
    </dgm:pt>
    <dgm:pt modelId="{109D0AE3-FE70-4162-B681-52F0F0ACBC92}" type="pres">
      <dgm:prSet presAssocID="{AEA63F23-B764-4EAC-8812-CDB73E42D083}" presName="hierChild5" presStyleCnt="0"/>
      <dgm:spPr/>
    </dgm:pt>
    <dgm:pt modelId="{3DD938E4-B580-4D6C-9ABC-E349F6CBB7A0}" type="pres">
      <dgm:prSet presAssocID="{C6367824-A8E3-44E6-9951-76250459292B}" presName="Name37" presStyleLbl="parChTrans1D2" presStyleIdx="4" presStyleCnt="5"/>
      <dgm:spPr/>
      <dgm:t>
        <a:bodyPr/>
        <a:lstStyle/>
        <a:p>
          <a:endParaRPr lang="nl-NL"/>
        </a:p>
      </dgm:t>
    </dgm:pt>
    <dgm:pt modelId="{F02B3FAA-65D3-4C02-87FD-085EF0553D15}" type="pres">
      <dgm:prSet presAssocID="{8CD11822-1381-45AE-88C1-D84F9CDD678F}" presName="hierRoot2" presStyleCnt="0">
        <dgm:presLayoutVars>
          <dgm:hierBranch val="init"/>
        </dgm:presLayoutVars>
      </dgm:prSet>
      <dgm:spPr/>
    </dgm:pt>
    <dgm:pt modelId="{E84EB656-572D-4680-A9A0-1E1E2668C24C}" type="pres">
      <dgm:prSet presAssocID="{8CD11822-1381-45AE-88C1-D84F9CDD678F}" presName="rootComposite" presStyleCnt="0"/>
      <dgm:spPr/>
    </dgm:pt>
    <dgm:pt modelId="{E93DEB57-621B-4B44-A9AB-3A4A9FE7D96C}" type="pres">
      <dgm:prSet presAssocID="{8CD11822-1381-45AE-88C1-D84F9CDD678F}" presName="rootText" presStyleLbl="node1" presStyleIdx="4" presStyleCnt="5">
        <dgm:presLayoutVars>
          <dgm:chMax/>
          <dgm:chPref val="3"/>
        </dgm:presLayoutVars>
      </dgm:prSet>
      <dgm:spPr/>
      <dgm:t>
        <a:bodyPr/>
        <a:lstStyle/>
        <a:p>
          <a:endParaRPr lang="nl-NL"/>
        </a:p>
      </dgm:t>
    </dgm:pt>
    <dgm:pt modelId="{FC1DA786-B9E6-4BFB-A007-BCB32E2C4717}" type="pres">
      <dgm:prSet presAssocID="{8CD11822-1381-45AE-88C1-D84F9CDD678F}" presName="titleText2" presStyleLbl="fgAcc1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3E542BAE-CB90-4C4C-8300-A3669A0C914C}" type="pres">
      <dgm:prSet presAssocID="{8CD11822-1381-45AE-88C1-D84F9CDD678F}" presName="rootConnector" presStyleLbl="node2" presStyleIdx="0" presStyleCnt="0"/>
      <dgm:spPr/>
      <dgm:t>
        <a:bodyPr/>
        <a:lstStyle/>
        <a:p>
          <a:endParaRPr lang="nl-NL"/>
        </a:p>
      </dgm:t>
    </dgm:pt>
    <dgm:pt modelId="{AF05B2FC-245B-4349-AA76-696549915F2E}" type="pres">
      <dgm:prSet presAssocID="{8CD11822-1381-45AE-88C1-D84F9CDD678F}" presName="hierChild4" presStyleCnt="0"/>
      <dgm:spPr/>
    </dgm:pt>
    <dgm:pt modelId="{B1CDF8B9-CFF5-4874-98E8-AD9F64E74EA5}" type="pres">
      <dgm:prSet presAssocID="{8CD11822-1381-45AE-88C1-D84F9CDD678F}" presName="hierChild5" presStyleCnt="0"/>
      <dgm:spPr/>
    </dgm:pt>
    <dgm:pt modelId="{33F8505D-900A-4BD1-811E-BE68F3A947BA}" type="pres">
      <dgm:prSet presAssocID="{C7A64D1B-242A-40E8-AF8B-87C9245D3D97}" presName="hierChild3" presStyleCnt="0"/>
      <dgm:spPr/>
    </dgm:pt>
  </dgm:ptLst>
  <dgm:cxnLst>
    <dgm:cxn modelId="{6D04A823-34C5-4223-830C-127FE763A54F}" srcId="{C7A64D1B-242A-40E8-AF8B-87C9245D3D97}" destId="{33B56744-CBA9-4E90-9290-8927EF3283E1}" srcOrd="0" destOrd="0" parTransId="{E7FA857A-323F-4F44-83FF-8A8BFBFD8FEF}" sibTransId="{E16E9797-E656-4FDA-A185-110D570E65E7}"/>
    <dgm:cxn modelId="{36981B43-48F3-4EFC-816B-AC0C0E7C0FC1}" type="presOf" srcId="{D6D97514-7DC3-4CFC-9BD8-0D40AF54E37C}" destId="{E54FE2C8-6C0D-44D3-8A73-4EEF44BC3514}" srcOrd="0" destOrd="0" presId="urn:microsoft.com/office/officeart/2008/layout/NameandTitleOrganizationalChart"/>
    <dgm:cxn modelId="{F062F282-109A-42AA-90A0-F0C71534145C}" type="presOf" srcId="{AEA63F23-B764-4EAC-8812-CDB73E42D083}" destId="{6A0501A1-8971-4A13-86D1-7C1ED3AF1A77}" srcOrd="1" destOrd="0" presId="urn:microsoft.com/office/officeart/2008/layout/NameandTitleOrganizationalChart"/>
    <dgm:cxn modelId="{F7675BD2-84E6-4255-90E8-30D2A8EE1AB3}" type="presOf" srcId="{E16E9797-E656-4FDA-A185-110D570E65E7}" destId="{335001D3-84B7-4EBA-8BB4-0B26C945153B}" srcOrd="0" destOrd="0" presId="urn:microsoft.com/office/officeart/2008/layout/NameandTitleOrganizationalChart"/>
    <dgm:cxn modelId="{8B9EB5FE-8C42-4A5A-A766-71008343A75B}" type="presOf" srcId="{EE8F7DDE-A98D-4F4F-A28E-D028A775584D}" destId="{E3AD47A3-D4F4-4DB7-A4C2-C9938D332D3B}" srcOrd="0" destOrd="0" presId="urn:microsoft.com/office/officeart/2008/layout/NameandTitleOrganizationalChart"/>
    <dgm:cxn modelId="{D1F575C1-E8C2-4DC4-BADB-7DB444A9BBB4}" type="presOf" srcId="{BA8D6350-7CF9-4395-A1A1-55C1935CCF46}" destId="{444517F1-0EDF-42B5-A77D-59F78FE12F07}" srcOrd="0" destOrd="0" presId="urn:microsoft.com/office/officeart/2008/layout/NameandTitleOrganizationalChart"/>
    <dgm:cxn modelId="{3D7F932D-258E-40F7-94EB-489FDCDD3896}" type="presOf" srcId="{33B56744-CBA9-4E90-9290-8927EF3283E1}" destId="{BB74C01B-815F-4317-94F9-6D42DE60178F}" srcOrd="0" destOrd="0" presId="urn:microsoft.com/office/officeart/2008/layout/NameandTitleOrganizationalChart"/>
    <dgm:cxn modelId="{1842D84A-4368-41F5-9A47-1AF02B3EC6BD}" type="presOf" srcId="{E7FA857A-323F-4F44-83FF-8A8BFBFD8FEF}" destId="{D9935B4E-042D-4975-B1BE-FD09253EDA7D}" srcOrd="0" destOrd="0" presId="urn:microsoft.com/office/officeart/2008/layout/NameandTitleOrganizationalChart"/>
    <dgm:cxn modelId="{972275C0-DD94-4C6E-9743-A22865749221}" type="presOf" srcId="{8CD11822-1381-45AE-88C1-D84F9CDD678F}" destId="{E93DEB57-621B-4B44-A9AB-3A4A9FE7D96C}" srcOrd="0" destOrd="0" presId="urn:microsoft.com/office/officeart/2008/layout/NameandTitleOrganizationalChart"/>
    <dgm:cxn modelId="{A4AEDB9D-AEC1-49BC-A0E2-3B53B3C80922}" type="presOf" srcId="{31A29163-12A7-4162-9805-2E1B35B26A15}" destId="{0EF459D6-0FEA-4C1B-BCE2-899C2593984C}" srcOrd="1" destOrd="0" presId="urn:microsoft.com/office/officeart/2008/layout/NameandTitleOrganizationalChart"/>
    <dgm:cxn modelId="{7259BEE3-6B8C-4C52-AE04-DECCB1DFB6B0}" type="presOf" srcId="{8CD11822-1381-45AE-88C1-D84F9CDD678F}" destId="{3E542BAE-CB90-4C4C-8300-A3669A0C914C}" srcOrd="1" destOrd="0" presId="urn:microsoft.com/office/officeart/2008/layout/NameandTitleOrganizationalChart"/>
    <dgm:cxn modelId="{6F2F5912-8657-42D9-BF94-662D13401751}" type="presOf" srcId="{C7A64D1B-242A-40E8-AF8B-87C9245D3D97}" destId="{CB628D10-DA34-4545-BA0E-572DB7BA8032}" srcOrd="1" destOrd="0" presId="urn:microsoft.com/office/officeart/2008/layout/NameandTitleOrganizationalChart"/>
    <dgm:cxn modelId="{CC43C886-0266-470D-9E2D-6CD34EF26AF1}" type="presOf" srcId="{AEA63F23-B764-4EAC-8812-CDB73E42D083}" destId="{2C62E485-E509-444E-B2D7-B954FD6CEFBF}" srcOrd="0" destOrd="0" presId="urn:microsoft.com/office/officeart/2008/layout/NameandTitleOrganizationalChart"/>
    <dgm:cxn modelId="{DD90CFF7-7913-4407-823D-A2D145616DBC}" type="presOf" srcId="{C6367824-A8E3-44E6-9951-76250459292B}" destId="{3DD938E4-B580-4D6C-9ABC-E349F6CBB7A0}" srcOrd="0" destOrd="0" presId="urn:microsoft.com/office/officeart/2008/layout/NameandTitleOrganizationalChart"/>
    <dgm:cxn modelId="{4BA57C6A-ECC0-4388-9D08-F5226053234A}" srcId="{FCC7763E-6597-457D-95BA-919351FEE500}" destId="{C7A64D1B-242A-40E8-AF8B-87C9245D3D97}" srcOrd="0" destOrd="0" parTransId="{C0CE6DC4-4398-41A0-9CC4-72A111587FD9}" sibTransId="{BA8D6350-7CF9-4395-A1A1-55C1935CCF46}"/>
    <dgm:cxn modelId="{0D76C6CB-A3DA-46EC-94F3-19414EF6B4C0}" srcId="{C7A64D1B-242A-40E8-AF8B-87C9245D3D97}" destId="{31A29163-12A7-4162-9805-2E1B35B26A15}" srcOrd="2" destOrd="0" parTransId="{CFC8E81C-FCBF-4FE8-A37E-DD0A4DB3B9B2}" sibTransId="{CF6CB7D5-A79A-41E0-8442-690857A9580B}"/>
    <dgm:cxn modelId="{B906EED8-55F7-431D-9483-7611764A6029}" type="presOf" srcId="{7BB7147F-8CAE-4DD0-BFBA-9A12E2E7A595}" destId="{7DE9E310-0480-4111-8490-0F6477D09A19}" srcOrd="0" destOrd="0" presId="urn:microsoft.com/office/officeart/2008/layout/NameandTitleOrganizationalChart"/>
    <dgm:cxn modelId="{FE93EA8D-CCC1-4850-AC78-5C119F832191}" type="presOf" srcId="{FE99A387-752D-49C9-B84E-5B4E7BDBF2DC}" destId="{9171128B-50F3-45C8-AA4F-171061F31EE7}" srcOrd="0" destOrd="0" presId="urn:microsoft.com/office/officeart/2008/layout/NameandTitleOrganizationalChart"/>
    <dgm:cxn modelId="{E6828D61-01EE-49BF-80B6-C70AE4707E04}" type="presOf" srcId="{0DD9EAEE-F9EB-48C1-BDF8-5E4D1A88A476}" destId="{FC1DA786-B9E6-4BFB-A007-BCB32E2C4717}" srcOrd="0" destOrd="0" presId="urn:microsoft.com/office/officeart/2008/layout/NameandTitleOrganizationalChart"/>
    <dgm:cxn modelId="{FC12D430-C82B-4EDC-ABBF-4FBF19796718}" type="presOf" srcId="{D367A5CC-0E48-4E02-8D8E-404C48425208}" destId="{A887FA2B-0F0D-4E85-9DA1-C11C3AE8DD4E}" srcOrd="0" destOrd="0" presId="urn:microsoft.com/office/officeart/2008/layout/NameandTitleOrganizationalChart"/>
    <dgm:cxn modelId="{A0A2593C-1474-42F4-ADF1-FBE532A990A1}" type="presOf" srcId="{CF6CB7D5-A79A-41E0-8442-690857A9580B}" destId="{D4A4FC4C-522F-489F-A4D3-8EB9C2DB2B08}" srcOrd="0" destOrd="0" presId="urn:microsoft.com/office/officeart/2008/layout/NameandTitleOrganizationalChart"/>
    <dgm:cxn modelId="{BC4A527C-0308-4A4B-8AD5-F3FBFE9A8A0D}" type="presOf" srcId="{C7A64D1B-242A-40E8-AF8B-87C9245D3D97}" destId="{3F8FF7AD-7310-41F0-A591-0B86D4A14292}" srcOrd="0" destOrd="0" presId="urn:microsoft.com/office/officeart/2008/layout/NameandTitleOrganizationalChart"/>
    <dgm:cxn modelId="{385B14E7-468F-4248-96EA-A31F560DB63A}" type="presOf" srcId="{FCC7763E-6597-457D-95BA-919351FEE500}" destId="{D2A43179-D386-4576-B173-0882906F2758}" srcOrd="0" destOrd="0" presId="urn:microsoft.com/office/officeart/2008/layout/NameandTitleOrganizationalChart"/>
    <dgm:cxn modelId="{B7334E80-456A-41DD-A669-2395F0F40938}" type="presOf" srcId="{D367A5CC-0E48-4E02-8D8E-404C48425208}" destId="{EEA2EDD5-5085-4DC3-A83C-1FAF32C00181}" srcOrd="1" destOrd="0" presId="urn:microsoft.com/office/officeart/2008/layout/NameandTitleOrganizationalChart"/>
    <dgm:cxn modelId="{01E72CFF-7A3C-4308-A781-E0ABB5667CFB}" type="presOf" srcId="{33B56744-CBA9-4E90-9290-8927EF3283E1}" destId="{6488FD32-901A-4277-8775-0520C575561D}" srcOrd="1" destOrd="0" presId="urn:microsoft.com/office/officeart/2008/layout/NameandTitleOrganizationalChart"/>
    <dgm:cxn modelId="{2D5A4F50-3815-43D4-BCF0-4AF0D2460DD9}" srcId="{C7A64D1B-242A-40E8-AF8B-87C9245D3D97}" destId="{D367A5CC-0E48-4E02-8D8E-404C48425208}" srcOrd="1" destOrd="0" parTransId="{D6D97514-7DC3-4CFC-9BD8-0D40AF54E37C}" sibTransId="{FE99A387-752D-49C9-B84E-5B4E7BDBF2DC}"/>
    <dgm:cxn modelId="{4A5C4AD8-D537-4B64-A401-217037C3F704}" srcId="{C7A64D1B-242A-40E8-AF8B-87C9245D3D97}" destId="{AEA63F23-B764-4EAC-8812-CDB73E42D083}" srcOrd="3" destOrd="0" parTransId="{EE8F7DDE-A98D-4F4F-A28E-D028A775584D}" sibTransId="{7BB7147F-8CAE-4DD0-BFBA-9A12E2E7A595}"/>
    <dgm:cxn modelId="{1ED380F3-5796-49F6-94E6-47D5DB738C7A}" type="presOf" srcId="{31A29163-12A7-4162-9805-2E1B35B26A15}" destId="{83E34BF4-94E5-4DFE-8623-C7927651C066}" srcOrd="0" destOrd="0" presId="urn:microsoft.com/office/officeart/2008/layout/NameandTitleOrganizationalChart"/>
    <dgm:cxn modelId="{842856B2-8734-44B7-9976-0AD41C3A668D}" srcId="{C7A64D1B-242A-40E8-AF8B-87C9245D3D97}" destId="{8CD11822-1381-45AE-88C1-D84F9CDD678F}" srcOrd="4" destOrd="0" parTransId="{C6367824-A8E3-44E6-9951-76250459292B}" sibTransId="{0DD9EAEE-F9EB-48C1-BDF8-5E4D1A88A476}"/>
    <dgm:cxn modelId="{71D684A0-BD99-4922-A01A-7BA6D9290FBB}" type="presOf" srcId="{CFC8E81C-FCBF-4FE8-A37E-DD0A4DB3B9B2}" destId="{59506DA7-E3CB-44B4-AD39-8F2850AAED55}" srcOrd="0" destOrd="0" presId="urn:microsoft.com/office/officeart/2008/layout/NameandTitleOrganizationalChart"/>
    <dgm:cxn modelId="{BBCC0540-6B44-4D72-B936-4B34172372D5}" type="presParOf" srcId="{D2A43179-D386-4576-B173-0882906F2758}" destId="{923BDDF3-C0D3-4B71-B3A7-EADC740F9B02}" srcOrd="0" destOrd="0" presId="urn:microsoft.com/office/officeart/2008/layout/NameandTitleOrganizationalChart"/>
    <dgm:cxn modelId="{04F8741F-61E8-4C6B-9C6B-39B7C715C23E}" type="presParOf" srcId="{923BDDF3-C0D3-4B71-B3A7-EADC740F9B02}" destId="{3F96B0A3-9426-4745-A13D-EE3603F127D9}" srcOrd="0" destOrd="0" presId="urn:microsoft.com/office/officeart/2008/layout/NameandTitleOrganizationalChart"/>
    <dgm:cxn modelId="{05646B12-62E4-4886-BAEB-A94E0D67C880}" type="presParOf" srcId="{3F96B0A3-9426-4745-A13D-EE3603F127D9}" destId="{3F8FF7AD-7310-41F0-A591-0B86D4A14292}" srcOrd="0" destOrd="0" presId="urn:microsoft.com/office/officeart/2008/layout/NameandTitleOrganizationalChart"/>
    <dgm:cxn modelId="{C9DC3147-25EE-439E-B45E-FD9B8360AB15}" type="presParOf" srcId="{3F96B0A3-9426-4745-A13D-EE3603F127D9}" destId="{444517F1-0EDF-42B5-A77D-59F78FE12F07}" srcOrd="1" destOrd="0" presId="urn:microsoft.com/office/officeart/2008/layout/NameandTitleOrganizationalChart"/>
    <dgm:cxn modelId="{75E698B1-0018-43D7-8D35-8FB8199A505D}" type="presParOf" srcId="{3F96B0A3-9426-4745-A13D-EE3603F127D9}" destId="{CB628D10-DA34-4545-BA0E-572DB7BA8032}" srcOrd="2" destOrd="0" presId="urn:microsoft.com/office/officeart/2008/layout/NameandTitleOrganizationalChart"/>
    <dgm:cxn modelId="{8815DEAC-FB92-44EF-8E51-757E2D0B071A}" type="presParOf" srcId="{923BDDF3-C0D3-4B71-B3A7-EADC740F9B02}" destId="{64CE72BC-BAEE-4822-ABEC-16217437B63E}" srcOrd="1" destOrd="0" presId="urn:microsoft.com/office/officeart/2008/layout/NameandTitleOrganizationalChart"/>
    <dgm:cxn modelId="{E5344B6D-0B32-432C-9D8C-9E73068D7F3E}" type="presParOf" srcId="{64CE72BC-BAEE-4822-ABEC-16217437B63E}" destId="{D9935B4E-042D-4975-B1BE-FD09253EDA7D}" srcOrd="0" destOrd="0" presId="urn:microsoft.com/office/officeart/2008/layout/NameandTitleOrganizationalChart"/>
    <dgm:cxn modelId="{C35DF7D3-84B2-4B36-A933-D0F558FACE72}" type="presParOf" srcId="{64CE72BC-BAEE-4822-ABEC-16217437B63E}" destId="{BFA6930C-9662-442B-8D67-DEB4B99A2BCB}" srcOrd="1" destOrd="0" presId="urn:microsoft.com/office/officeart/2008/layout/NameandTitleOrganizationalChart"/>
    <dgm:cxn modelId="{BEF36DCC-5940-4D18-846D-8C683C10AEF6}" type="presParOf" srcId="{BFA6930C-9662-442B-8D67-DEB4B99A2BCB}" destId="{13B85424-230C-44CA-9DF9-DD3063FEDEFD}" srcOrd="0" destOrd="0" presId="urn:microsoft.com/office/officeart/2008/layout/NameandTitleOrganizationalChart"/>
    <dgm:cxn modelId="{0F37850B-1D90-441A-9C78-541EB03FA73F}" type="presParOf" srcId="{13B85424-230C-44CA-9DF9-DD3063FEDEFD}" destId="{BB74C01B-815F-4317-94F9-6D42DE60178F}" srcOrd="0" destOrd="0" presId="urn:microsoft.com/office/officeart/2008/layout/NameandTitleOrganizationalChart"/>
    <dgm:cxn modelId="{3336BC5A-40C0-475E-B0D2-DAEE18C528A4}" type="presParOf" srcId="{13B85424-230C-44CA-9DF9-DD3063FEDEFD}" destId="{335001D3-84B7-4EBA-8BB4-0B26C945153B}" srcOrd="1" destOrd="0" presId="urn:microsoft.com/office/officeart/2008/layout/NameandTitleOrganizationalChart"/>
    <dgm:cxn modelId="{51BBE854-010A-4393-859C-2FC80BECAE0E}" type="presParOf" srcId="{13B85424-230C-44CA-9DF9-DD3063FEDEFD}" destId="{6488FD32-901A-4277-8775-0520C575561D}" srcOrd="2" destOrd="0" presId="urn:microsoft.com/office/officeart/2008/layout/NameandTitleOrganizationalChart"/>
    <dgm:cxn modelId="{4EE9FC21-7603-4CA2-BB82-664BDC3FF861}" type="presParOf" srcId="{BFA6930C-9662-442B-8D67-DEB4B99A2BCB}" destId="{8ADD9804-A9A2-44B3-A185-1A6556BEFCFB}" srcOrd="1" destOrd="0" presId="urn:microsoft.com/office/officeart/2008/layout/NameandTitleOrganizationalChart"/>
    <dgm:cxn modelId="{47B4417C-B341-40CC-9D09-CD078A4AD6D0}" type="presParOf" srcId="{BFA6930C-9662-442B-8D67-DEB4B99A2BCB}" destId="{F3724FE2-2200-4A7C-9B83-CD63128B40A6}" srcOrd="2" destOrd="0" presId="urn:microsoft.com/office/officeart/2008/layout/NameandTitleOrganizationalChart"/>
    <dgm:cxn modelId="{2483DCA8-D86D-4C95-AE5D-897EF2006C34}" type="presParOf" srcId="{64CE72BC-BAEE-4822-ABEC-16217437B63E}" destId="{E54FE2C8-6C0D-44D3-8A73-4EEF44BC3514}" srcOrd="2" destOrd="0" presId="urn:microsoft.com/office/officeart/2008/layout/NameandTitleOrganizationalChart"/>
    <dgm:cxn modelId="{CE252C0B-016D-47FE-8BE7-7EE8D2BC6860}" type="presParOf" srcId="{64CE72BC-BAEE-4822-ABEC-16217437B63E}" destId="{1BFDB093-BF4F-4FDE-BB03-8B1F9A8FF526}" srcOrd="3" destOrd="0" presId="urn:microsoft.com/office/officeart/2008/layout/NameandTitleOrganizationalChart"/>
    <dgm:cxn modelId="{66957DBB-A02C-4557-98BA-5A133E5F522C}" type="presParOf" srcId="{1BFDB093-BF4F-4FDE-BB03-8B1F9A8FF526}" destId="{B311D062-8000-4FB7-B328-0829BEF6C5C8}" srcOrd="0" destOrd="0" presId="urn:microsoft.com/office/officeart/2008/layout/NameandTitleOrganizationalChart"/>
    <dgm:cxn modelId="{F492A303-429B-4A8C-A4D1-8D311E3DFF90}" type="presParOf" srcId="{B311D062-8000-4FB7-B328-0829BEF6C5C8}" destId="{A887FA2B-0F0D-4E85-9DA1-C11C3AE8DD4E}" srcOrd="0" destOrd="0" presId="urn:microsoft.com/office/officeart/2008/layout/NameandTitleOrganizationalChart"/>
    <dgm:cxn modelId="{E90D1A2E-A8EC-403F-B041-A89DDD4B2087}" type="presParOf" srcId="{B311D062-8000-4FB7-B328-0829BEF6C5C8}" destId="{9171128B-50F3-45C8-AA4F-171061F31EE7}" srcOrd="1" destOrd="0" presId="urn:microsoft.com/office/officeart/2008/layout/NameandTitleOrganizationalChart"/>
    <dgm:cxn modelId="{050A2B7D-84C4-4DA4-B6BD-421586BA1008}" type="presParOf" srcId="{B311D062-8000-4FB7-B328-0829BEF6C5C8}" destId="{EEA2EDD5-5085-4DC3-A83C-1FAF32C00181}" srcOrd="2" destOrd="0" presId="urn:microsoft.com/office/officeart/2008/layout/NameandTitleOrganizationalChart"/>
    <dgm:cxn modelId="{BAB42816-CCA5-441B-BE34-EF54343615A1}" type="presParOf" srcId="{1BFDB093-BF4F-4FDE-BB03-8B1F9A8FF526}" destId="{A9482AFF-4546-491B-9853-F4E8874A073C}" srcOrd="1" destOrd="0" presId="urn:microsoft.com/office/officeart/2008/layout/NameandTitleOrganizationalChart"/>
    <dgm:cxn modelId="{C6DCAD79-C96B-4219-BBDC-424FD00958E2}" type="presParOf" srcId="{1BFDB093-BF4F-4FDE-BB03-8B1F9A8FF526}" destId="{44179EC6-348A-4394-8DAB-7ED39B999B52}" srcOrd="2" destOrd="0" presId="urn:microsoft.com/office/officeart/2008/layout/NameandTitleOrganizationalChart"/>
    <dgm:cxn modelId="{F718B22D-414F-48FE-8B19-C1211752459E}" type="presParOf" srcId="{64CE72BC-BAEE-4822-ABEC-16217437B63E}" destId="{59506DA7-E3CB-44B4-AD39-8F2850AAED55}" srcOrd="4" destOrd="0" presId="urn:microsoft.com/office/officeart/2008/layout/NameandTitleOrganizationalChart"/>
    <dgm:cxn modelId="{BE24CF1B-3147-404C-9057-631E38B643E1}" type="presParOf" srcId="{64CE72BC-BAEE-4822-ABEC-16217437B63E}" destId="{2B833DB1-DC92-4444-976F-9F252D59F97F}" srcOrd="5" destOrd="0" presId="urn:microsoft.com/office/officeart/2008/layout/NameandTitleOrganizationalChart"/>
    <dgm:cxn modelId="{3E88334B-AB52-421F-AC13-A423B58C2300}" type="presParOf" srcId="{2B833DB1-DC92-4444-976F-9F252D59F97F}" destId="{08B171E4-6CFC-4E81-9002-E92763DB4560}" srcOrd="0" destOrd="0" presId="urn:microsoft.com/office/officeart/2008/layout/NameandTitleOrganizationalChart"/>
    <dgm:cxn modelId="{3F0B6CDC-B871-4BA5-ACAB-3BD7A2F097E6}" type="presParOf" srcId="{08B171E4-6CFC-4E81-9002-E92763DB4560}" destId="{83E34BF4-94E5-4DFE-8623-C7927651C066}" srcOrd="0" destOrd="0" presId="urn:microsoft.com/office/officeart/2008/layout/NameandTitleOrganizationalChart"/>
    <dgm:cxn modelId="{CEAB8475-DFBA-4761-9F93-0DEE499594C8}" type="presParOf" srcId="{08B171E4-6CFC-4E81-9002-E92763DB4560}" destId="{D4A4FC4C-522F-489F-A4D3-8EB9C2DB2B08}" srcOrd="1" destOrd="0" presId="urn:microsoft.com/office/officeart/2008/layout/NameandTitleOrganizationalChart"/>
    <dgm:cxn modelId="{89374A52-403D-4EF1-9D8F-4C91A78F287F}" type="presParOf" srcId="{08B171E4-6CFC-4E81-9002-E92763DB4560}" destId="{0EF459D6-0FEA-4C1B-BCE2-899C2593984C}" srcOrd="2" destOrd="0" presId="urn:microsoft.com/office/officeart/2008/layout/NameandTitleOrganizationalChart"/>
    <dgm:cxn modelId="{03B12BEE-5E07-4565-91FF-3A85521337C4}" type="presParOf" srcId="{2B833DB1-DC92-4444-976F-9F252D59F97F}" destId="{6FF33F30-5D4B-4925-8594-3BB3E2B2000C}" srcOrd="1" destOrd="0" presId="urn:microsoft.com/office/officeart/2008/layout/NameandTitleOrganizationalChart"/>
    <dgm:cxn modelId="{84127DC1-9B4F-411C-83D8-70C4925D91CF}" type="presParOf" srcId="{2B833DB1-DC92-4444-976F-9F252D59F97F}" destId="{FC89770A-13CF-4CFA-8C40-AA04878BE253}" srcOrd="2" destOrd="0" presId="urn:microsoft.com/office/officeart/2008/layout/NameandTitleOrganizationalChart"/>
    <dgm:cxn modelId="{0C55F539-2330-4D60-BEE4-51CF8197177B}" type="presParOf" srcId="{64CE72BC-BAEE-4822-ABEC-16217437B63E}" destId="{E3AD47A3-D4F4-4DB7-A4C2-C9938D332D3B}" srcOrd="6" destOrd="0" presId="urn:microsoft.com/office/officeart/2008/layout/NameandTitleOrganizationalChart"/>
    <dgm:cxn modelId="{F5C8B071-E20B-4CBD-BF69-5FB4BEC84290}" type="presParOf" srcId="{64CE72BC-BAEE-4822-ABEC-16217437B63E}" destId="{5B1CB61B-6F01-4170-8F02-FF9FFE503303}" srcOrd="7" destOrd="0" presId="urn:microsoft.com/office/officeart/2008/layout/NameandTitleOrganizationalChart"/>
    <dgm:cxn modelId="{C2620D8A-96AE-4815-B986-3593A16BE673}" type="presParOf" srcId="{5B1CB61B-6F01-4170-8F02-FF9FFE503303}" destId="{2D1B691A-0DE9-4227-A980-09D8344E05EF}" srcOrd="0" destOrd="0" presId="urn:microsoft.com/office/officeart/2008/layout/NameandTitleOrganizationalChart"/>
    <dgm:cxn modelId="{FA4C049F-A676-4F8B-9E96-C2976A3A0A63}" type="presParOf" srcId="{2D1B691A-0DE9-4227-A980-09D8344E05EF}" destId="{2C62E485-E509-444E-B2D7-B954FD6CEFBF}" srcOrd="0" destOrd="0" presId="urn:microsoft.com/office/officeart/2008/layout/NameandTitleOrganizationalChart"/>
    <dgm:cxn modelId="{B1F9E016-02AE-428A-8530-596E32D47F75}" type="presParOf" srcId="{2D1B691A-0DE9-4227-A980-09D8344E05EF}" destId="{7DE9E310-0480-4111-8490-0F6477D09A19}" srcOrd="1" destOrd="0" presId="urn:microsoft.com/office/officeart/2008/layout/NameandTitleOrganizationalChart"/>
    <dgm:cxn modelId="{AF6DFEE3-5BC1-4174-9B6D-FEC852506997}" type="presParOf" srcId="{2D1B691A-0DE9-4227-A980-09D8344E05EF}" destId="{6A0501A1-8971-4A13-86D1-7C1ED3AF1A77}" srcOrd="2" destOrd="0" presId="urn:microsoft.com/office/officeart/2008/layout/NameandTitleOrganizationalChart"/>
    <dgm:cxn modelId="{50455DEB-BDAA-48C8-BFE7-8BC049FBF31F}" type="presParOf" srcId="{5B1CB61B-6F01-4170-8F02-FF9FFE503303}" destId="{A5CF23BE-A6B6-47B5-B0C3-D4728B718BBF}" srcOrd="1" destOrd="0" presId="urn:microsoft.com/office/officeart/2008/layout/NameandTitleOrganizationalChart"/>
    <dgm:cxn modelId="{C3A430CD-6B95-4A76-A00A-C587572A227A}" type="presParOf" srcId="{5B1CB61B-6F01-4170-8F02-FF9FFE503303}" destId="{109D0AE3-FE70-4162-B681-52F0F0ACBC92}" srcOrd="2" destOrd="0" presId="urn:microsoft.com/office/officeart/2008/layout/NameandTitleOrganizationalChart"/>
    <dgm:cxn modelId="{0CC1B0F8-456E-4F00-AEB2-ADB2FE79C7D1}" type="presParOf" srcId="{64CE72BC-BAEE-4822-ABEC-16217437B63E}" destId="{3DD938E4-B580-4D6C-9ABC-E349F6CBB7A0}" srcOrd="8" destOrd="0" presId="urn:microsoft.com/office/officeart/2008/layout/NameandTitleOrganizationalChart"/>
    <dgm:cxn modelId="{A4009ADF-515D-490B-8007-3CF33E32C38E}" type="presParOf" srcId="{64CE72BC-BAEE-4822-ABEC-16217437B63E}" destId="{F02B3FAA-65D3-4C02-87FD-085EF0553D15}" srcOrd="9" destOrd="0" presId="urn:microsoft.com/office/officeart/2008/layout/NameandTitleOrganizationalChart"/>
    <dgm:cxn modelId="{A26AB595-F92D-442F-A00A-798357F77CCB}" type="presParOf" srcId="{F02B3FAA-65D3-4C02-87FD-085EF0553D15}" destId="{E84EB656-572D-4680-A9A0-1E1E2668C24C}" srcOrd="0" destOrd="0" presId="urn:microsoft.com/office/officeart/2008/layout/NameandTitleOrganizationalChart"/>
    <dgm:cxn modelId="{92034D08-2554-4FCF-9470-850074268A01}" type="presParOf" srcId="{E84EB656-572D-4680-A9A0-1E1E2668C24C}" destId="{E93DEB57-621B-4B44-A9AB-3A4A9FE7D96C}" srcOrd="0" destOrd="0" presId="urn:microsoft.com/office/officeart/2008/layout/NameandTitleOrganizationalChart"/>
    <dgm:cxn modelId="{79E6304F-3FEE-40F9-AAB0-7B811ECD5054}" type="presParOf" srcId="{E84EB656-572D-4680-A9A0-1E1E2668C24C}" destId="{FC1DA786-B9E6-4BFB-A007-BCB32E2C4717}" srcOrd="1" destOrd="0" presId="urn:microsoft.com/office/officeart/2008/layout/NameandTitleOrganizationalChart"/>
    <dgm:cxn modelId="{725DE640-2E57-4E3C-82B9-913EFD1C66C2}" type="presParOf" srcId="{E84EB656-572D-4680-A9A0-1E1E2668C24C}" destId="{3E542BAE-CB90-4C4C-8300-A3669A0C914C}" srcOrd="2" destOrd="0" presId="urn:microsoft.com/office/officeart/2008/layout/NameandTitleOrganizationalChart"/>
    <dgm:cxn modelId="{86A53FA7-3A4F-4179-8DA1-61D7FB84B425}" type="presParOf" srcId="{F02B3FAA-65D3-4C02-87FD-085EF0553D15}" destId="{AF05B2FC-245B-4349-AA76-696549915F2E}" srcOrd="1" destOrd="0" presId="urn:microsoft.com/office/officeart/2008/layout/NameandTitleOrganizationalChart"/>
    <dgm:cxn modelId="{74B52AC0-6E85-44BF-A1F6-BF0E09813349}" type="presParOf" srcId="{F02B3FAA-65D3-4C02-87FD-085EF0553D15}" destId="{B1CDF8B9-CFF5-4874-98E8-AD9F64E74EA5}" srcOrd="2" destOrd="0" presId="urn:microsoft.com/office/officeart/2008/layout/NameandTitleOrganizationalChart"/>
    <dgm:cxn modelId="{930363B7-852A-4DEC-98D0-A9849AABBA72}" type="presParOf" srcId="{923BDDF3-C0D3-4B71-B3A7-EADC740F9B02}" destId="{33F8505D-900A-4BD1-811E-BE68F3A947B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4DCBB9-47C2-42AB-A3EE-7F4D1668313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D04642A-09EA-4293-BDAD-9E070ED07FE2}">
      <dgm:prSet phldrT="[Tekst]"/>
      <dgm:spPr/>
      <dgm:t>
        <a:bodyPr/>
        <a:lstStyle/>
        <a:p>
          <a:r>
            <a:rPr lang="nl-NL" dirty="0" smtClean="0"/>
            <a:t>Terugkoppeling Eéndaagse</a:t>
          </a:r>
          <a:endParaRPr lang="nl-NL" dirty="0"/>
        </a:p>
      </dgm:t>
    </dgm:pt>
    <dgm:pt modelId="{D31130BC-20AE-410F-8228-2277ED027D35}" type="parTrans" cxnId="{D343D70D-7B75-403D-A194-CD577D022708}">
      <dgm:prSet/>
      <dgm:spPr/>
      <dgm:t>
        <a:bodyPr/>
        <a:lstStyle/>
        <a:p>
          <a:endParaRPr lang="nl-NL"/>
        </a:p>
      </dgm:t>
    </dgm:pt>
    <dgm:pt modelId="{39D4D001-AF5F-4B3B-8919-5856CD02EF47}" type="sibTrans" cxnId="{D343D70D-7B75-403D-A194-CD577D022708}">
      <dgm:prSet/>
      <dgm:spPr/>
      <dgm:t>
        <a:bodyPr/>
        <a:lstStyle/>
        <a:p>
          <a:endParaRPr lang="nl-NL"/>
        </a:p>
      </dgm:t>
    </dgm:pt>
    <dgm:pt modelId="{2DA58187-570E-400D-9A0E-CE1CEB58C3EA}">
      <dgm:prSet phldrT="[Tekst]"/>
      <dgm:spPr/>
      <dgm:t>
        <a:bodyPr/>
        <a:lstStyle/>
        <a:p>
          <a:r>
            <a:rPr lang="nl-NL" dirty="0" smtClean="0"/>
            <a:t>Bijeenkomst </a:t>
          </a:r>
          <a:r>
            <a:rPr lang="nl-NL" dirty="0" err="1" smtClean="0"/>
            <a:t>subnetwerk</a:t>
          </a:r>
          <a:endParaRPr lang="nl-NL" dirty="0"/>
        </a:p>
      </dgm:t>
    </dgm:pt>
    <dgm:pt modelId="{3B9269F6-92CC-46A3-AC2D-D31D4A7FFA1B}" type="parTrans" cxnId="{8778ED5A-66A0-47F9-8B4F-7985C26090F6}">
      <dgm:prSet/>
      <dgm:spPr/>
      <dgm:t>
        <a:bodyPr/>
        <a:lstStyle/>
        <a:p>
          <a:endParaRPr lang="nl-NL"/>
        </a:p>
      </dgm:t>
    </dgm:pt>
    <dgm:pt modelId="{711768AD-5BC6-42D0-8D75-1AC794C16D2B}" type="sibTrans" cxnId="{8778ED5A-66A0-47F9-8B4F-7985C26090F6}">
      <dgm:prSet/>
      <dgm:spPr/>
      <dgm:t>
        <a:bodyPr/>
        <a:lstStyle/>
        <a:p>
          <a:endParaRPr lang="nl-NL"/>
        </a:p>
      </dgm:t>
    </dgm:pt>
    <dgm:pt modelId="{E06E3DA8-38C6-4577-8222-994DC2CA419E}">
      <dgm:prSet phldrT="[Tekst]"/>
      <dgm:spPr/>
      <dgm:t>
        <a:bodyPr/>
        <a:lstStyle/>
        <a:p>
          <a:r>
            <a:rPr lang="nl-NL" dirty="0" smtClean="0"/>
            <a:t>Bijeenkomst</a:t>
          </a:r>
        </a:p>
        <a:p>
          <a:r>
            <a:rPr lang="nl-NL" dirty="0" err="1" smtClean="0"/>
            <a:t>Supranet</a:t>
          </a:r>
          <a:r>
            <a:rPr lang="nl-NL" dirty="0" smtClean="0"/>
            <a:t> Hardenberg</a:t>
          </a:r>
        </a:p>
      </dgm:t>
    </dgm:pt>
    <dgm:pt modelId="{B9BB3A4B-6F16-4765-BF7B-FB1930D788FD}" type="parTrans" cxnId="{B7685E9B-F08A-4293-89B2-F5AE1AB97996}">
      <dgm:prSet/>
      <dgm:spPr/>
      <dgm:t>
        <a:bodyPr/>
        <a:lstStyle/>
        <a:p>
          <a:endParaRPr lang="nl-NL"/>
        </a:p>
      </dgm:t>
    </dgm:pt>
    <dgm:pt modelId="{F2BAA88B-AC7E-4A81-8674-FD2A7392E475}" type="sibTrans" cxnId="{B7685E9B-F08A-4293-89B2-F5AE1AB97996}">
      <dgm:prSet/>
      <dgm:spPr/>
      <dgm:t>
        <a:bodyPr/>
        <a:lstStyle/>
        <a:p>
          <a:endParaRPr lang="nl-NL"/>
        </a:p>
      </dgm:t>
    </dgm:pt>
    <dgm:pt modelId="{DDED6A59-73E2-47B2-BF18-72E04EAAED6D}">
      <dgm:prSet phldrT="[Tekst]"/>
      <dgm:spPr/>
      <dgm:t>
        <a:bodyPr/>
        <a:lstStyle/>
        <a:p>
          <a:r>
            <a:rPr lang="nl-NL" dirty="0" smtClean="0"/>
            <a:t>Werkplan</a:t>
          </a:r>
        </a:p>
        <a:p>
          <a:r>
            <a:rPr lang="nl-NL" dirty="0" err="1" smtClean="0"/>
            <a:t>Factsheet</a:t>
          </a:r>
          <a:endParaRPr lang="nl-NL" dirty="0" smtClean="0"/>
        </a:p>
        <a:p>
          <a:r>
            <a:rPr lang="nl-NL" dirty="0" smtClean="0"/>
            <a:t>Voorstel inrichting netwerk</a:t>
          </a:r>
        </a:p>
        <a:p>
          <a:r>
            <a:rPr lang="nl-NL" dirty="0" smtClean="0"/>
            <a:t>Voorstel vervolgbijeenkomst</a:t>
          </a:r>
          <a:endParaRPr lang="nl-NL" dirty="0"/>
        </a:p>
      </dgm:t>
    </dgm:pt>
    <dgm:pt modelId="{89E81E5A-A468-476D-9E99-42F13055E7F4}" type="parTrans" cxnId="{F1C42127-8527-49EC-A333-A0C969484D27}">
      <dgm:prSet/>
      <dgm:spPr/>
      <dgm:t>
        <a:bodyPr/>
        <a:lstStyle/>
        <a:p>
          <a:endParaRPr lang="nl-NL"/>
        </a:p>
      </dgm:t>
    </dgm:pt>
    <dgm:pt modelId="{3B3C1BF5-F927-4AD8-BE75-026AF9B635D4}" type="sibTrans" cxnId="{F1C42127-8527-49EC-A333-A0C969484D27}">
      <dgm:prSet/>
      <dgm:spPr/>
      <dgm:t>
        <a:bodyPr/>
        <a:lstStyle/>
        <a:p>
          <a:endParaRPr lang="nl-NL"/>
        </a:p>
      </dgm:t>
    </dgm:pt>
    <dgm:pt modelId="{4339F13E-2644-4021-80EE-1F7311E8A11F}">
      <dgm:prSet phldrT="[Tekst]"/>
      <dgm:spPr/>
      <dgm:t>
        <a:bodyPr/>
        <a:lstStyle/>
        <a:p>
          <a:r>
            <a:rPr lang="nl-NL" dirty="0" smtClean="0"/>
            <a:t>Inrichten netwerk</a:t>
          </a:r>
        </a:p>
        <a:p>
          <a:r>
            <a:rPr lang="nl-NL" dirty="0" err="1" smtClean="0"/>
            <a:t>Taken&amp;Rollen</a:t>
          </a:r>
          <a:endParaRPr lang="nl-NL" dirty="0" smtClean="0"/>
        </a:p>
        <a:p>
          <a:r>
            <a:rPr lang="nl-NL" dirty="0" smtClean="0"/>
            <a:t>Werven gatekeepers</a:t>
          </a:r>
          <a:endParaRPr lang="nl-NL" dirty="0"/>
        </a:p>
      </dgm:t>
    </dgm:pt>
    <dgm:pt modelId="{46829996-20F7-4BBD-B2F0-1A7CFA3CD09B}" type="parTrans" cxnId="{6481B6E0-2613-4099-99FB-957E37206E23}">
      <dgm:prSet/>
      <dgm:spPr/>
      <dgm:t>
        <a:bodyPr/>
        <a:lstStyle/>
        <a:p>
          <a:endParaRPr lang="nl-NL"/>
        </a:p>
      </dgm:t>
    </dgm:pt>
    <dgm:pt modelId="{B31C8C8D-76B9-482E-A21D-D9763333355A}" type="sibTrans" cxnId="{6481B6E0-2613-4099-99FB-957E37206E23}">
      <dgm:prSet/>
      <dgm:spPr/>
      <dgm:t>
        <a:bodyPr/>
        <a:lstStyle/>
        <a:p>
          <a:endParaRPr lang="nl-NL"/>
        </a:p>
      </dgm:t>
    </dgm:pt>
    <dgm:pt modelId="{8014A5A2-B9D2-402A-A07D-9C5728B53FAD}">
      <dgm:prSet phldrT="[Tekst]"/>
      <dgm:spPr/>
      <dgm:t>
        <a:bodyPr/>
        <a:lstStyle/>
        <a:p>
          <a:endParaRPr lang="nl-NL" dirty="0"/>
        </a:p>
      </dgm:t>
    </dgm:pt>
    <dgm:pt modelId="{0952CB4D-159B-42CA-B533-05FA4BEF04AC}" type="parTrans" cxnId="{0F80D922-06E5-4FD3-8A4F-F13CA97F0DDB}">
      <dgm:prSet/>
      <dgm:spPr/>
      <dgm:t>
        <a:bodyPr/>
        <a:lstStyle/>
        <a:p>
          <a:endParaRPr lang="nl-NL"/>
        </a:p>
      </dgm:t>
    </dgm:pt>
    <dgm:pt modelId="{C91F2722-B2E7-482A-B2DB-6E32BE4BA3E0}" type="sibTrans" cxnId="{0F80D922-06E5-4FD3-8A4F-F13CA97F0DDB}">
      <dgm:prSet/>
      <dgm:spPr/>
      <dgm:t>
        <a:bodyPr/>
        <a:lstStyle/>
        <a:p>
          <a:endParaRPr lang="nl-NL"/>
        </a:p>
      </dgm:t>
    </dgm:pt>
    <dgm:pt modelId="{20AD05D8-F337-429C-9725-D4E186A8DA5B}">
      <dgm:prSet phldrT="[Tekst]"/>
      <dgm:spPr/>
      <dgm:t>
        <a:bodyPr/>
        <a:lstStyle/>
        <a:p>
          <a:r>
            <a:rPr lang="nl-NL" dirty="0" smtClean="0"/>
            <a:t>Mail</a:t>
          </a:r>
          <a:endParaRPr lang="nl-NL" dirty="0"/>
        </a:p>
      </dgm:t>
    </dgm:pt>
    <dgm:pt modelId="{7AFF1CA6-6CE8-4556-ABCD-0AE6415664C3}" type="parTrans" cxnId="{7952861C-EF54-4236-AC9D-F17A4031F360}">
      <dgm:prSet/>
      <dgm:spPr/>
      <dgm:t>
        <a:bodyPr/>
        <a:lstStyle/>
        <a:p>
          <a:endParaRPr lang="nl-NL"/>
        </a:p>
      </dgm:t>
    </dgm:pt>
    <dgm:pt modelId="{FC0F3B76-0696-4708-B557-98305E8CE16B}" type="sibTrans" cxnId="{7952861C-EF54-4236-AC9D-F17A4031F360}">
      <dgm:prSet/>
      <dgm:spPr/>
      <dgm:t>
        <a:bodyPr/>
        <a:lstStyle/>
        <a:p>
          <a:endParaRPr lang="nl-NL"/>
        </a:p>
      </dgm:t>
    </dgm:pt>
    <dgm:pt modelId="{99FA33A1-B581-4453-A1E0-4A71D7A0FE81}">
      <dgm:prSet phldrT="[Tekst]"/>
      <dgm:spPr/>
      <dgm:t>
        <a:bodyPr/>
        <a:lstStyle/>
        <a:p>
          <a:r>
            <a:rPr lang="nl-NL" dirty="0" smtClean="0"/>
            <a:t>Bijeenkomst 1,5 uur</a:t>
          </a:r>
          <a:endParaRPr lang="nl-NL" dirty="0"/>
        </a:p>
      </dgm:t>
    </dgm:pt>
    <dgm:pt modelId="{5834B6A0-D08D-491F-B3ED-73030EC90139}" type="parTrans" cxnId="{3843C9DA-FF1E-4949-9E4C-126BA6D315B1}">
      <dgm:prSet/>
      <dgm:spPr/>
      <dgm:t>
        <a:bodyPr/>
        <a:lstStyle/>
        <a:p>
          <a:endParaRPr lang="nl-NL"/>
        </a:p>
      </dgm:t>
    </dgm:pt>
    <dgm:pt modelId="{720C254F-7028-4D69-8D19-F01DEF1EEFA3}" type="sibTrans" cxnId="{3843C9DA-FF1E-4949-9E4C-126BA6D315B1}">
      <dgm:prSet/>
      <dgm:spPr/>
      <dgm:t>
        <a:bodyPr/>
        <a:lstStyle/>
        <a:p>
          <a:endParaRPr lang="nl-NL"/>
        </a:p>
      </dgm:t>
    </dgm:pt>
    <dgm:pt modelId="{5FB99180-F37B-44CB-878A-BA607635D881}">
      <dgm:prSet phldrT="[Tekst]"/>
      <dgm:spPr/>
      <dgm:t>
        <a:bodyPr/>
        <a:lstStyle/>
        <a:p>
          <a:r>
            <a:rPr lang="nl-NL" dirty="0" smtClean="0"/>
            <a:t>Bijeenkomst 1,5 uur</a:t>
          </a:r>
          <a:endParaRPr lang="nl-NL" dirty="0"/>
        </a:p>
      </dgm:t>
    </dgm:pt>
    <dgm:pt modelId="{7F994EF3-06C9-42FC-9759-983D9ABC1F38}" type="parTrans" cxnId="{8E3B1C16-E3A6-476B-A885-63D50BAF0883}">
      <dgm:prSet/>
      <dgm:spPr/>
      <dgm:t>
        <a:bodyPr/>
        <a:lstStyle/>
        <a:p>
          <a:endParaRPr lang="nl-NL"/>
        </a:p>
      </dgm:t>
    </dgm:pt>
    <dgm:pt modelId="{55951D7B-ECC0-4154-9507-D28513F82012}" type="sibTrans" cxnId="{8E3B1C16-E3A6-476B-A885-63D50BAF0883}">
      <dgm:prSet/>
      <dgm:spPr/>
      <dgm:t>
        <a:bodyPr/>
        <a:lstStyle/>
        <a:p>
          <a:endParaRPr lang="nl-NL"/>
        </a:p>
      </dgm:t>
    </dgm:pt>
    <dgm:pt modelId="{90CD6152-1BDB-47F0-B8BF-A8012B0F3AD6}">
      <dgm:prSet phldrT="[Tekst]"/>
      <dgm:spPr/>
      <dgm:t>
        <a:bodyPr/>
        <a:lstStyle/>
        <a:p>
          <a:r>
            <a:rPr lang="nl-NL" dirty="0" smtClean="0"/>
            <a:t>22 April</a:t>
          </a:r>
          <a:endParaRPr lang="nl-NL" dirty="0"/>
        </a:p>
      </dgm:t>
    </dgm:pt>
    <dgm:pt modelId="{90F273D3-7931-4973-8CF1-545A5EC83FF6}" type="sibTrans" cxnId="{7BDE9893-E444-4BC6-85B9-79E3E3C093D2}">
      <dgm:prSet/>
      <dgm:spPr/>
      <dgm:t>
        <a:bodyPr/>
        <a:lstStyle/>
        <a:p>
          <a:endParaRPr lang="nl-NL"/>
        </a:p>
      </dgm:t>
    </dgm:pt>
    <dgm:pt modelId="{3DEE4E7A-B91E-460D-86E2-4FD4143319BF}" type="parTrans" cxnId="{7BDE9893-E444-4BC6-85B9-79E3E3C093D2}">
      <dgm:prSet/>
      <dgm:spPr/>
      <dgm:t>
        <a:bodyPr/>
        <a:lstStyle/>
        <a:p>
          <a:endParaRPr lang="nl-NL"/>
        </a:p>
      </dgm:t>
    </dgm:pt>
    <dgm:pt modelId="{EC3539BF-D0CC-44F2-9842-338A8B42F6B8}">
      <dgm:prSet/>
      <dgm:spPr/>
      <dgm:t>
        <a:bodyPr/>
        <a:lstStyle/>
        <a:p>
          <a:r>
            <a:rPr lang="nl-NL" dirty="0" smtClean="0"/>
            <a:t>4 juni</a:t>
          </a:r>
          <a:endParaRPr lang="nl-NL" dirty="0"/>
        </a:p>
      </dgm:t>
    </dgm:pt>
    <dgm:pt modelId="{EC3896F5-E3EA-4877-AB36-C2DF603E593A}" type="parTrans" cxnId="{11F582CF-D9E5-488C-824F-9289AE62C846}">
      <dgm:prSet/>
      <dgm:spPr/>
      <dgm:t>
        <a:bodyPr/>
        <a:lstStyle/>
        <a:p>
          <a:endParaRPr lang="nl-NL"/>
        </a:p>
      </dgm:t>
    </dgm:pt>
    <dgm:pt modelId="{2D4AE3FA-B80C-4770-849A-8D3BAACD47B3}" type="sibTrans" cxnId="{11F582CF-D9E5-488C-824F-9289AE62C846}">
      <dgm:prSet/>
      <dgm:spPr/>
      <dgm:t>
        <a:bodyPr/>
        <a:lstStyle/>
        <a:p>
          <a:endParaRPr lang="nl-NL"/>
        </a:p>
      </dgm:t>
    </dgm:pt>
    <dgm:pt modelId="{D2230253-9FC4-4DEA-8D5C-81031BE724E8}">
      <dgm:prSet/>
      <dgm:spPr/>
      <dgm:t>
        <a:bodyPr/>
        <a:lstStyle/>
        <a:p>
          <a:r>
            <a:rPr lang="nl-NL" dirty="0" smtClean="0"/>
            <a:t>Week 17</a:t>
          </a:r>
          <a:endParaRPr lang="nl-NL" dirty="0"/>
        </a:p>
      </dgm:t>
    </dgm:pt>
    <dgm:pt modelId="{32F36780-440D-452C-BAFF-6066AB3AF9C3}" type="parTrans" cxnId="{E93021BD-54D4-4BF1-896D-7A0E9886DAE5}">
      <dgm:prSet/>
      <dgm:spPr/>
      <dgm:t>
        <a:bodyPr/>
        <a:lstStyle/>
        <a:p>
          <a:endParaRPr lang="nl-NL"/>
        </a:p>
      </dgm:t>
    </dgm:pt>
    <dgm:pt modelId="{DD76E512-2432-4BCD-9D47-0A70E6682B50}" type="sibTrans" cxnId="{E93021BD-54D4-4BF1-896D-7A0E9886DAE5}">
      <dgm:prSet/>
      <dgm:spPr/>
      <dgm:t>
        <a:bodyPr/>
        <a:lstStyle/>
        <a:p>
          <a:endParaRPr lang="nl-NL"/>
        </a:p>
      </dgm:t>
    </dgm:pt>
    <dgm:pt modelId="{74A1FC2E-3C25-4865-9A36-32C767D9C178}">
      <dgm:prSet/>
      <dgm:spPr/>
      <dgm:t>
        <a:bodyPr/>
        <a:lstStyle/>
        <a:p>
          <a:r>
            <a:rPr lang="nl-NL" smtClean="0"/>
            <a:t>26 september</a:t>
          </a:r>
          <a:endParaRPr lang="nl-NL" dirty="0"/>
        </a:p>
      </dgm:t>
    </dgm:pt>
    <dgm:pt modelId="{91C02DAF-B020-4007-BB55-0949A41D0879}" type="parTrans" cxnId="{04B140E5-26B0-42BC-B268-18DE164362D0}">
      <dgm:prSet/>
      <dgm:spPr/>
      <dgm:t>
        <a:bodyPr/>
        <a:lstStyle/>
        <a:p>
          <a:endParaRPr lang="nl-NL"/>
        </a:p>
      </dgm:t>
    </dgm:pt>
    <dgm:pt modelId="{DB0DEAE7-6D70-4D01-B360-FC974BA92521}" type="sibTrans" cxnId="{04B140E5-26B0-42BC-B268-18DE164362D0}">
      <dgm:prSet/>
      <dgm:spPr/>
      <dgm:t>
        <a:bodyPr/>
        <a:lstStyle/>
        <a:p>
          <a:endParaRPr lang="nl-NL"/>
        </a:p>
      </dgm:t>
    </dgm:pt>
    <dgm:pt modelId="{CC6700A2-64AE-497D-8C6A-49CE83D5534D}">
      <dgm:prSet/>
      <dgm:spPr/>
      <dgm:t>
        <a:bodyPr/>
        <a:lstStyle/>
        <a:p>
          <a:r>
            <a:rPr lang="nl-NL" dirty="0" smtClean="0"/>
            <a:t>Gatekeepertraining</a:t>
          </a:r>
          <a:endParaRPr lang="nl-NL" dirty="0"/>
        </a:p>
      </dgm:t>
    </dgm:pt>
    <dgm:pt modelId="{0E05D525-569F-4A70-82AA-F709C0CAAA80}" type="parTrans" cxnId="{A711B9AF-996C-442E-8D28-63E852C18337}">
      <dgm:prSet/>
      <dgm:spPr/>
      <dgm:t>
        <a:bodyPr/>
        <a:lstStyle/>
        <a:p>
          <a:endParaRPr lang="nl-NL"/>
        </a:p>
      </dgm:t>
    </dgm:pt>
    <dgm:pt modelId="{CD4C0B92-9A75-4BE8-B5A4-EE2A50E08403}" type="sibTrans" cxnId="{A711B9AF-996C-442E-8D28-63E852C18337}">
      <dgm:prSet/>
      <dgm:spPr/>
      <dgm:t>
        <a:bodyPr/>
        <a:lstStyle/>
        <a:p>
          <a:endParaRPr lang="nl-NL"/>
        </a:p>
      </dgm:t>
    </dgm:pt>
    <dgm:pt modelId="{98B1DAFA-E4BB-4312-ADCF-20AA88AA930D}">
      <dgm:prSet/>
      <dgm:spPr/>
      <dgm:t>
        <a:bodyPr/>
        <a:lstStyle/>
        <a:p>
          <a:endParaRPr lang="nl-NL"/>
        </a:p>
      </dgm:t>
    </dgm:pt>
    <dgm:pt modelId="{2277A704-CAAF-4F8D-A52B-C14AB918B891}" type="parTrans" cxnId="{6BBEEC9C-19F8-4CDE-A0E9-A38F54F1719F}">
      <dgm:prSet/>
      <dgm:spPr/>
      <dgm:t>
        <a:bodyPr/>
        <a:lstStyle/>
        <a:p>
          <a:endParaRPr lang="nl-NL"/>
        </a:p>
      </dgm:t>
    </dgm:pt>
    <dgm:pt modelId="{40FC36C5-BEB6-479C-B6B5-B858BD7C2170}" type="sibTrans" cxnId="{6BBEEC9C-19F8-4CDE-A0E9-A38F54F1719F}">
      <dgm:prSet/>
      <dgm:spPr/>
      <dgm:t>
        <a:bodyPr/>
        <a:lstStyle/>
        <a:p>
          <a:endParaRPr lang="nl-NL"/>
        </a:p>
      </dgm:t>
    </dgm:pt>
    <dgm:pt modelId="{C7B27682-1397-4F5C-9E17-76F6E1441C55}">
      <dgm:prSet/>
      <dgm:spPr/>
      <dgm:t>
        <a:bodyPr/>
        <a:lstStyle/>
        <a:p>
          <a:r>
            <a:rPr lang="nl-NL" dirty="0" smtClean="0"/>
            <a:t>Bijeenkomst</a:t>
          </a:r>
        </a:p>
        <a:p>
          <a:r>
            <a:rPr lang="nl-NL" dirty="0" smtClean="0"/>
            <a:t>4 uur</a:t>
          </a:r>
          <a:endParaRPr lang="nl-NL" dirty="0"/>
        </a:p>
      </dgm:t>
    </dgm:pt>
    <dgm:pt modelId="{71864B9F-C809-4C49-B8A5-FC77E77CC829}" type="parTrans" cxnId="{F871617D-6AA6-4D7E-8739-75CA9AE99589}">
      <dgm:prSet/>
      <dgm:spPr/>
      <dgm:t>
        <a:bodyPr/>
        <a:lstStyle/>
        <a:p>
          <a:endParaRPr lang="nl-NL"/>
        </a:p>
      </dgm:t>
    </dgm:pt>
    <dgm:pt modelId="{E5AFACF5-1735-4F62-B881-4AFF05898831}" type="sibTrans" cxnId="{F871617D-6AA6-4D7E-8739-75CA9AE99589}">
      <dgm:prSet/>
      <dgm:spPr/>
      <dgm:t>
        <a:bodyPr/>
        <a:lstStyle/>
        <a:p>
          <a:endParaRPr lang="nl-NL"/>
        </a:p>
      </dgm:t>
    </dgm:pt>
    <dgm:pt modelId="{91D1E094-7B32-43FF-9611-82DD04823D04}">
      <dgm:prSet/>
      <dgm:spPr/>
      <dgm:t>
        <a:bodyPr/>
        <a:lstStyle/>
        <a:p>
          <a:r>
            <a:rPr lang="nl-NL" dirty="0" smtClean="0"/>
            <a:t>Communicatieplan</a:t>
          </a:r>
          <a:endParaRPr lang="nl-NL" dirty="0"/>
        </a:p>
      </dgm:t>
    </dgm:pt>
    <dgm:pt modelId="{E74CED67-E214-48CF-8F9E-A9CE947D048D}" type="parTrans" cxnId="{F2CA6706-CF35-47ED-8C92-C0011892E726}">
      <dgm:prSet/>
      <dgm:spPr/>
      <dgm:t>
        <a:bodyPr/>
        <a:lstStyle/>
        <a:p>
          <a:endParaRPr lang="nl-NL"/>
        </a:p>
      </dgm:t>
    </dgm:pt>
    <dgm:pt modelId="{218DF1C8-4569-4DF1-AA9D-4B010B973097}" type="sibTrans" cxnId="{F2CA6706-CF35-47ED-8C92-C0011892E726}">
      <dgm:prSet/>
      <dgm:spPr/>
      <dgm:t>
        <a:bodyPr/>
        <a:lstStyle/>
        <a:p>
          <a:endParaRPr lang="nl-NL"/>
        </a:p>
      </dgm:t>
    </dgm:pt>
    <dgm:pt modelId="{428EEDD7-63E2-4333-8C51-2AD547B915FD}">
      <dgm:prSet/>
      <dgm:spPr/>
      <dgm:t>
        <a:bodyPr/>
        <a:lstStyle/>
        <a:p>
          <a:r>
            <a:rPr lang="nl-NL" dirty="0" smtClean="0"/>
            <a:t>GGD-Gemeente</a:t>
          </a:r>
          <a:endParaRPr lang="nl-NL" dirty="0"/>
        </a:p>
      </dgm:t>
    </dgm:pt>
    <dgm:pt modelId="{CB41AAD3-BF3D-406A-8C8D-202613168DA0}" type="parTrans" cxnId="{1860043D-443A-421D-87A6-583D635A42C6}">
      <dgm:prSet/>
      <dgm:spPr/>
      <dgm:t>
        <a:bodyPr/>
        <a:lstStyle/>
        <a:p>
          <a:endParaRPr lang="nl-NL"/>
        </a:p>
      </dgm:t>
    </dgm:pt>
    <dgm:pt modelId="{6737A3A3-E826-4296-9987-3720ED6F3C87}" type="sibTrans" cxnId="{1860043D-443A-421D-87A6-583D635A42C6}">
      <dgm:prSet/>
      <dgm:spPr/>
      <dgm:t>
        <a:bodyPr/>
        <a:lstStyle/>
        <a:p>
          <a:endParaRPr lang="nl-NL"/>
        </a:p>
      </dgm:t>
    </dgm:pt>
    <dgm:pt modelId="{BBE0E94D-B813-4CFB-9F5A-89E8980EB1C1}">
      <dgm:prSet/>
      <dgm:spPr/>
      <dgm:t>
        <a:bodyPr/>
        <a:lstStyle/>
        <a:p>
          <a:r>
            <a:rPr lang="nl-NL" dirty="0" smtClean="0"/>
            <a:t>Bijeenkomst</a:t>
          </a:r>
        </a:p>
        <a:p>
          <a:r>
            <a:rPr lang="nl-NL" dirty="0" smtClean="0"/>
            <a:t>1 uur</a:t>
          </a:r>
          <a:endParaRPr lang="nl-NL" dirty="0"/>
        </a:p>
      </dgm:t>
    </dgm:pt>
    <dgm:pt modelId="{AF5EA90E-ABB0-48F5-9D17-874278C912C4}" type="parTrans" cxnId="{AF5CDCD4-9F70-4122-9B37-9C353DF9BB1B}">
      <dgm:prSet/>
      <dgm:spPr/>
      <dgm:t>
        <a:bodyPr/>
        <a:lstStyle/>
        <a:p>
          <a:endParaRPr lang="nl-NL"/>
        </a:p>
      </dgm:t>
    </dgm:pt>
    <dgm:pt modelId="{CCDB709B-D1CA-4CEE-A984-183F08FB19D6}" type="sibTrans" cxnId="{AF5CDCD4-9F70-4122-9B37-9C353DF9BB1B}">
      <dgm:prSet/>
      <dgm:spPr/>
      <dgm:t>
        <a:bodyPr/>
        <a:lstStyle/>
        <a:p>
          <a:endParaRPr lang="nl-NL"/>
        </a:p>
      </dgm:t>
    </dgm:pt>
    <dgm:pt modelId="{0AC80604-5E8F-4097-AA1E-2BCD826DD250}">
      <dgm:prSet/>
      <dgm:spPr/>
      <dgm:t>
        <a:bodyPr/>
        <a:lstStyle/>
        <a:p>
          <a:r>
            <a:rPr lang="nl-NL" dirty="0" smtClean="0"/>
            <a:t>2 juli</a:t>
          </a:r>
          <a:endParaRPr lang="nl-NL" dirty="0"/>
        </a:p>
      </dgm:t>
    </dgm:pt>
    <dgm:pt modelId="{36720CF4-5CE1-42BB-91C1-C4CB8411A2B3}" type="parTrans" cxnId="{D6B6AB80-EE7F-4582-B9EC-EAA46B0FB582}">
      <dgm:prSet/>
      <dgm:spPr/>
      <dgm:t>
        <a:bodyPr/>
        <a:lstStyle/>
        <a:p>
          <a:endParaRPr lang="nl-NL"/>
        </a:p>
      </dgm:t>
    </dgm:pt>
    <dgm:pt modelId="{EBE8B0E6-BD1A-4C22-A2CF-5E617EE10283}" type="sibTrans" cxnId="{D6B6AB80-EE7F-4582-B9EC-EAA46B0FB582}">
      <dgm:prSet/>
      <dgm:spPr/>
      <dgm:t>
        <a:bodyPr/>
        <a:lstStyle/>
        <a:p>
          <a:endParaRPr lang="nl-NL"/>
        </a:p>
      </dgm:t>
    </dgm:pt>
    <dgm:pt modelId="{665F1B24-AC5C-4C7A-8D0F-4D7F375617D7}" type="pres">
      <dgm:prSet presAssocID="{2A4DCBB9-47C2-42AB-A3EE-7F4D1668313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5DF3E501-52C2-4DA2-8F60-4DF0A9AF828F}" type="pres">
      <dgm:prSet presAssocID="{2D04642A-09EA-4293-BDAD-9E070ED07FE2}" presName="horFlow" presStyleCnt="0"/>
      <dgm:spPr/>
    </dgm:pt>
    <dgm:pt modelId="{01CBBC7A-C5EB-464A-A710-68FB0B0F0B5D}" type="pres">
      <dgm:prSet presAssocID="{2D04642A-09EA-4293-BDAD-9E070ED07FE2}" presName="bigChev" presStyleLbl="node1" presStyleIdx="0" presStyleCnt="4"/>
      <dgm:spPr/>
      <dgm:t>
        <a:bodyPr/>
        <a:lstStyle/>
        <a:p>
          <a:endParaRPr lang="nl-NL"/>
        </a:p>
      </dgm:t>
    </dgm:pt>
    <dgm:pt modelId="{9908DEF0-39FA-4691-A479-55B1DAA314C3}" type="pres">
      <dgm:prSet presAssocID="{3B9269F6-92CC-46A3-AC2D-D31D4A7FFA1B}" presName="parTrans" presStyleCnt="0"/>
      <dgm:spPr/>
    </dgm:pt>
    <dgm:pt modelId="{E274D10F-D1C5-464B-9515-29A8063A7798}" type="pres">
      <dgm:prSet presAssocID="{2DA58187-570E-400D-9A0E-CE1CEB58C3EA}" presName="node" presStyleLbl="alignAccFollowNode1" presStyleIdx="0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0DC6881-0D3D-421D-84C8-D068AD1E7C10}" type="pres">
      <dgm:prSet presAssocID="{711768AD-5BC6-42D0-8D75-1AC794C16D2B}" presName="sibTrans" presStyleCnt="0"/>
      <dgm:spPr/>
    </dgm:pt>
    <dgm:pt modelId="{E6BB1889-BADD-4C08-AF11-F92721ECBF43}" type="pres">
      <dgm:prSet presAssocID="{91D1E094-7B32-43FF-9611-82DD04823D04}" presName="node" presStyleLbl="alignAccFollowNode1" presStyleIdx="1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5680F06-DAAF-4504-9250-C20F9D83482F}" type="pres">
      <dgm:prSet presAssocID="{218DF1C8-4569-4DF1-AA9D-4B010B973097}" presName="sibTrans" presStyleCnt="0"/>
      <dgm:spPr/>
    </dgm:pt>
    <dgm:pt modelId="{4917BC42-0A68-43FC-9CB1-2B4762974AA6}" type="pres">
      <dgm:prSet presAssocID="{E06E3DA8-38C6-4577-8222-994DC2CA419E}" presName="node" presStyleLbl="alignAccFollowNode1" presStyleIdx="2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6C13C47-5A50-41D2-B107-3AA7A2EDF70D}" type="pres">
      <dgm:prSet presAssocID="{F2BAA88B-AC7E-4A81-8674-FD2A7392E475}" presName="sibTrans" presStyleCnt="0"/>
      <dgm:spPr/>
    </dgm:pt>
    <dgm:pt modelId="{2BDFD549-1201-4E1D-9F17-0E72136A2718}" type="pres">
      <dgm:prSet presAssocID="{CC6700A2-64AE-497D-8C6A-49CE83D5534D}" presName="node" presStyleLbl="alignAccFollowNode1" presStyleIdx="3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61C80E3-29ED-4C1C-80B4-9078792095EF}" type="pres">
      <dgm:prSet presAssocID="{2D04642A-09EA-4293-BDAD-9E070ED07FE2}" presName="vSp" presStyleCnt="0"/>
      <dgm:spPr/>
    </dgm:pt>
    <dgm:pt modelId="{21D4AB99-991A-465F-8E0A-2DC1C89A9D6E}" type="pres">
      <dgm:prSet presAssocID="{DDED6A59-73E2-47B2-BF18-72E04EAAED6D}" presName="horFlow" presStyleCnt="0"/>
      <dgm:spPr/>
    </dgm:pt>
    <dgm:pt modelId="{EFE7AF9B-96DB-4512-9D22-54C4DFCC688E}" type="pres">
      <dgm:prSet presAssocID="{DDED6A59-73E2-47B2-BF18-72E04EAAED6D}" presName="bigChev" presStyleLbl="node1" presStyleIdx="1" presStyleCnt="4"/>
      <dgm:spPr/>
      <dgm:t>
        <a:bodyPr/>
        <a:lstStyle/>
        <a:p>
          <a:endParaRPr lang="nl-NL"/>
        </a:p>
      </dgm:t>
    </dgm:pt>
    <dgm:pt modelId="{0957BD83-DE2C-4303-A291-5AE35291BE24}" type="pres">
      <dgm:prSet presAssocID="{46829996-20F7-4BBD-B2F0-1A7CFA3CD09B}" presName="parTrans" presStyleCnt="0"/>
      <dgm:spPr/>
    </dgm:pt>
    <dgm:pt modelId="{189A39D5-5A2A-4FCF-AD64-938083DCF69E}" type="pres">
      <dgm:prSet presAssocID="{4339F13E-2644-4021-80EE-1F7311E8A11F}" presName="node" presStyleLbl="alignAccFollowNode1" presStyleIdx="4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3E1D22-E263-4308-8454-330091A126D1}" type="pres">
      <dgm:prSet presAssocID="{B31C8C8D-76B9-482E-A21D-D9763333355A}" presName="sibTrans" presStyleCnt="0"/>
      <dgm:spPr/>
    </dgm:pt>
    <dgm:pt modelId="{BE4CFD79-1883-4D75-8094-F51010B9D210}" type="pres">
      <dgm:prSet presAssocID="{428EEDD7-63E2-4333-8C51-2AD547B915FD}" presName="node" presStyleLbl="alignAccFollowNode1" presStyleIdx="5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9D598BE-739F-4018-80EE-ADC8156E004B}" type="pres">
      <dgm:prSet presAssocID="{6737A3A3-E826-4296-9987-3720ED6F3C87}" presName="sibTrans" presStyleCnt="0"/>
      <dgm:spPr/>
    </dgm:pt>
    <dgm:pt modelId="{5D67222A-8080-4C81-81AA-4992AA4C50E5}" type="pres">
      <dgm:prSet presAssocID="{8014A5A2-B9D2-402A-A07D-9C5728B53FAD}" presName="node" presStyleLbl="alignAccFollowNode1" presStyleIdx="6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F673D70-6955-4D34-9021-F3D981FF2D29}" type="pres">
      <dgm:prSet presAssocID="{C91F2722-B2E7-482A-B2DB-6E32BE4BA3E0}" presName="sibTrans" presStyleCnt="0"/>
      <dgm:spPr/>
    </dgm:pt>
    <dgm:pt modelId="{19000D05-C4D5-4BE1-90BA-6079F2C94C63}" type="pres">
      <dgm:prSet presAssocID="{98B1DAFA-E4BB-4312-ADCF-20AA88AA930D}" presName="node" presStyleLbl="alignAccFollowNode1" presStyleIdx="7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A8B4C54-D9DF-4758-B449-364695AE1ADE}" type="pres">
      <dgm:prSet presAssocID="{DDED6A59-73E2-47B2-BF18-72E04EAAED6D}" presName="vSp" presStyleCnt="0"/>
      <dgm:spPr/>
    </dgm:pt>
    <dgm:pt modelId="{70175B1A-92C3-421A-98C0-8B2AF00DCD69}" type="pres">
      <dgm:prSet presAssocID="{20AD05D8-F337-429C-9725-D4E186A8DA5B}" presName="horFlow" presStyleCnt="0"/>
      <dgm:spPr/>
    </dgm:pt>
    <dgm:pt modelId="{F0D21333-CB4D-4CD0-99E0-F984BAE5CA7C}" type="pres">
      <dgm:prSet presAssocID="{20AD05D8-F337-429C-9725-D4E186A8DA5B}" presName="bigChev" presStyleLbl="node1" presStyleIdx="2" presStyleCnt="4"/>
      <dgm:spPr/>
      <dgm:t>
        <a:bodyPr/>
        <a:lstStyle/>
        <a:p>
          <a:endParaRPr lang="nl-NL"/>
        </a:p>
      </dgm:t>
    </dgm:pt>
    <dgm:pt modelId="{F9409093-4C0E-482E-A670-2FF96D933221}" type="pres">
      <dgm:prSet presAssocID="{5834B6A0-D08D-491F-B3ED-73030EC90139}" presName="parTrans" presStyleCnt="0"/>
      <dgm:spPr/>
    </dgm:pt>
    <dgm:pt modelId="{0E86E8F5-A07F-4D35-B2BA-6FCA828C55DC}" type="pres">
      <dgm:prSet presAssocID="{99FA33A1-B581-4453-A1E0-4A71D7A0FE81}" presName="node" presStyleLbl="alignAccFollowNode1" presStyleIdx="8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97AD3FF-008C-49B5-97A8-959A37CCB62D}" type="pres">
      <dgm:prSet presAssocID="{720C254F-7028-4D69-8D19-F01DEF1EEFA3}" presName="sibTrans" presStyleCnt="0"/>
      <dgm:spPr/>
    </dgm:pt>
    <dgm:pt modelId="{24DCA4E3-3B2F-4B28-82AB-A323F10D09AC}" type="pres">
      <dgm:prSet presAssocID="{BBE0E94D-B813-4CFB-9F5A-89E8980EB1C1}" presName="node" presStyleLbl="alignAccFollowNode1" presStyleIdx="9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F97AA83-9A6C-4F0B-BD87-8A77B450542B}" type="pres">
      <dgm:prSet presAssocID="{CCDB709B-D1CA-4CEE-A984-183F08FB19D6}" presName="sibTrans" presStyleCnt="0"/>
      <dgm:spPr/>
    </dgm:pt>
    <dgm:pt modelId="{A5BEF8A1-AEB6-40F1-A0E8-4201ED6EA077}" type="pres">
      <dgm:prSet presAssocID="{5FB99180-F37B-44CB-878A-BA607635D881}" presName="node" presStyleLbl="alignAccFollowNode1" presStyleIdx="10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8DBB2B8-F05A-455F-A0FF-82E7DECC0EBA}" type="pres">
      <dgm:prSet presAssocID="{55951D7B-ECC0-4154-9507-D28513F82012}" presName="sibTrans" presStyleCnt="0"/>
      <dgm:spPr/>
    </dgm:pt>
    <dgm:pt modelId="{7EC880F4-228B-4C91-9A46-B9493B2C66D1}" type="pres">
      <dgm:prSet presAssocID="{C7B27682-1397-4F5C-9E17-76F6E1441C55}" presName="node" presStyleLbl="alignAccFollowNode1" presStyleIdx="11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FCD043-9B6B-4331-9727-2FF6B7815123}" type="pres">
      <dgm:prSet presAssocID="{20AD05D8-F337-429C-9725-D4E186A8DA5B}" presName="vSp" presStyleCnt="0"/>
      <dgm:spPr/>
    </dgm:pt>
    <dgm:pt modelId="{C2FA5F53-A9FF-42B0-8418-7293EFE36AEF}" type="pres">
      <dgm:prSet presAssocID="{90CD6152-1BDB-47F0-B8BF-A8012B0F3AD6}" presName="horFlow" presStyleCnt="0"/>
      <dgm:spPr/>
    </dgm:pt>
    <dgm:pt modelId="{DFEA9899-B792-42F4-B3EA-6DE01869C7F0}" type="pres">
      <dgm:prSet presAssocID="{90CD6152-1BDB-47F0-B8BF-A8012B0F3AD6}" presName="bigChev" presStyleLbl="node1" presStyleIdx="3" presStyleCnt="4"/>
      <dgm:spPr/>
      <dgm:t>
        <a:bodyPr/>
        <a:lstStyle/>
        <a:p>
          <a:endParaRPr lang="nl-NL"/>
        </a:p>
      </dgm:t>
    </dgm:pt>
    <dgm:pt modelId="{BA42D628-3176-469E-82A1-A7AE928E8366}" type="pres">
      <dgm:prSet presAssocID="{EC3896F5-E3EA-4877-AB36-C2DF603E593A}" presName="parTrans" presStyleCnt="0"/>
      <dgm:spPr/>
    </dgm:pt>
    <dgm:pt modelId="{C1B97595-1016-48B7-A248-857AD63DA26D}" type="pres">
      <dgm:prSet presAssocID="{EC3539BF-D0CC-44F2-9842-338A8B42F6B8}" presName="node" presStyleLbl="alignAccFollowNode1" presStyleIdx="12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E95D113-6284-4D9A-9F15-3719A194FB30}" type="pres">
      <dgm:prSet presAssocID="{2D4AE3FA-B80C-4770-849A-8D3BAACD47B3}" presName="sibTrans" presStyleCnt="0"/>
      <dgm:spPr/>
    </dgm:pt>
    <dgm:pt modelId="{C394A526-CCD7-4A12-9599-A9A614445CA0}" type="pres">
      <dgm:prSet presAssocID="{D2230253-9FC4-4DEA-8D5C-81031BE724E8}" presName="node" presStyleLbl="alignAccFollowNode1" presStyleIdx="13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085A61-F185-4E59-AE0F-FEC18E10DCB5}" type="pres">
      <dgm:prSet presAssocID="{DD76E512-2432-4BCD-9D47-0A70E6682B50}" presName="sibTrans" presStyleCnt="0"/>
      <dgm:spPr/>
    </dgm:pt>
    <dgm:pt modelId="{7E9492F6-CD3F-45D7-B3D1-1D7FFD208E8B}" type="pres">
      <dgm:prSet presAssocID="{0AC80604-5E8F-4097-AA1E-2BCD826DD250}" presName="node" presStyleLbl="alignAccFollowNode1" presStyleIdx="14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6A56136-81BC-4BA7-8185-4372CD9B9D5A}" type="pres">
      <dgm:prSet presAssocID="{EBE8B0E6-BD1A-4C22-A2CF-5E617EE10283}" presName="sibTrans" presStyleCnt="0"/>
      <dgm:spPr/>
    </dgm:pt>
    <dgm:pt modelId="{67A94C2C-9A3F-4159-BFBB-408DCF24B47C}" type="pres">
      <dgm:prSet presAssocID="{74A1FC2E-3C25-4865-9A36-32C767D9C178}" presName="node" presStyleLbl="alignAccFollowNode1" presStyleIdx="15" presStyleCnt="1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F5CDCD4-9F70-4122-9B37-9C353DF9BB1B}" srcId="{20AD05D8-F337-429C-9725-D4E186A8DA5B}" destId="{BBE0E94D-B813-4CFB-9F5A-89E8980EB1C1}" srcOrd="1" destOrd="0" parTransId="{AF5EA90E-ABB0-48F5-9D17-874278C912C4}" sibTransId="{CCDB709B-D1CA-4CEE-A984-183F08FB19D6}"/>
    <dgm:cxn modelId="{11F582CF-D9E5-488C-824F-9289AE62C846}" srcId="{90CD6152-1BDB-47F0-B8BF-A8012B0F3AD6}" destId="{EC3539BF-D0CC-44F2-9842-338A8B42F6B8}" srcOrd="0" destOrd="0" parTransId="{EC3896F5-E3EA-4877-AB36-C2DF603E593A}" sibTransId="{2D4AE3FA-B80C-4770-849A-8D3BAACD47B3}"/>
    <dgm:cxn modelId="{7B6AB926-3C48-4DD9-8B85-A1722F73DED8}" type="presOf" srcId="{2A4DCBB9-47C2-42AB-A3EE-7F4D1668313A}" destId="{665F1B24-AC5C-4C7A-8D0F-4D7F375617D7}" srcOrd="0" destOrd="0" presId="urn:microsoft.com/office/officeart/2005/8/layout/lProcess3"/>
    <dgm:cxn modelId="{8ADA5787-E2E6-46F2-A2B2-7113F7DCD032}" type="presOf" srcId="{C7B27682-1397-4F5C-9E17-76F6E1441C55}" destId="{7EC880F4-228B-4C91-9A46-B9493B2C66D1}" srcOrd="0" destOrd="0" presId="urn:microsoft.com/office/officeart/2005/8/layout/lProcess3"/>
    <dgm:cxn modelId="{A5B55C81-6001-4B8C-ABCF-D4A606CF19A2}" type="presOf" srcId="{BBE0E94D-B813-4CFB-9F5A-89E8980EB1C1}" destId="{24DCA4E3-3B2F-4B28-82AB-A323F10D09AC}" srcOrd="0" destOrd="0" presId="urn:microsoft.com/office/officeart/2005/8/layout/lProcess3"/>
    <dgm:cxn modelId="{B7685E9B-F08A-4293-89B2-F5AE1AB97996}" srcId="{2D04642A-09EA-4293-BDAD-9E070ED07FE2}" destId="{E06E3DA8-38C6-4577-8222-994DC2CA419E}" srcOrd="2" destOrd="0" parTransId="{B9BB3A4B-6F16-4765-BF7B-FB1930D788FD}" sibTransId="{F2BAA88B-AC7E-4A81-8674-FD2A7392E475}"/>
    <dgm:cxn modelId="{F871617D-6AA6-4D7E-8739-75CA9AE99589}" srcId="{20AD05D8-F337-429C-9725-D4E186A8DA5B}" destId="{C7B27682-1397-4F5C-9E17-76F6E1441C55}" srcOrd="3" destOrd="0" parTransId="{71864B9F-C809-4C49-B8A5-FC77E77CC829}" sibTransId="{E5AFACF5-1735-4F62-B881-4AFF05898831}"/>
    <dgm:cxn modelId="{F2CA6706-CF35-47ED-8C92-C0011892E726}" srcId="{2D04642A-09EA-4293-BDAD-9E070ED07FE2}" destId="{91D1E094-7B32-43FF-9611-82DD04823D04}" srcOrd="1" destOrd="0" parTransId="{E74CED67-E214-48CF-8F9E-A9CE947D048D}" sibTransId="{218DF1C8-4569-4DF1-AA9D-4B010B973097}"/>
    <dgm:cxn modelId="{A711B9AF-996C-442E-8D28-63E852C18337}" srcId="{2D04642A-09EA-4293-BDAD-9E070ED07FE2}" destId="{CC6700A2-64AE-497D-8C6A-49CE83D5534D}" srcOrd="3" destOrd="0" parTransId="{0E05D525-569F-4A70-82AA-F709C0CAAA80}" sibTransId="{CD4C0B92-9A75-4BE8-B5A4-EE2A50E08403}"/>
    <dgm:cxn modelId="{FE810E3C-EA62-40AF-A7EF-ED4681902286}" type="presOf" srcId="{99FA33A1-B581-4453-A1E0-4A71D7A0FE81}" destId="{0E86E8F5-A07F-4D35-B2BA-6FCA828C55DC}" srcOrd="0" destOrd="0" presId="urn:microsoft.com/office/officeart/2005/8/layout/lProcess3"/>
    <dgm:cxn modelId="{2276DB63-8C61-43C3-A458-E30533B66BC3}" type="presOf" srcId="{20AD05D8-F337-429C-9725-D4E186A8DA5B}" destId="{F0D21333-CB4D-4CD0-99E0-F984BAE5CA7C}" srcOrd="0" destOrd="0" presId="urn:microsoft.com/office/officeart/2005/8/layout/lProcess3"/>
    <dgm:cxn modelId="{FEF344D9-2B2D-47AB-9B9F-1E2295BF99FB}" type="presOf" srcId="{8014A5A2-B9D2-402A-A07D-9C5728B53FAD}" destId="{5D67222A-8080-4C81-81AA-4992AA4C50E5}" srcOrd="0" destOrd="0" presId="urn:microsoft.com/office/officeart/2005/8/layout/lProcess3"/>
    <dgm:cxn modelId="{8E3B1C16-E3A6-476B-A885-63D50BAF0883}" srcId="{20AD05D8-F337-429C-9725-D4E186A8DA5B}" destId="{5FB99180-F37B-44CB-878A-BA607635D881}" srcOrd="2" destOrd="0" parTransId="{7F994EF3-06C9-42FC-9759-983D9ABC1F38}" sibTransId="{55951D7B-ECC0-4154-9507-D28513F82012}"/>
    <dgm:cxn modelId="{B68ECF11-CDD9-4D15-920C-7C1CF07180FB}" type="presOf" srcId="{91D1E094-7B32-43FF-9611-82DD04823D04}" destId="{E6BB1889-BADD-4C08-AF11-F92721ECBF43}" srcOrd="0" destOrd="0" presId="urn:microsoft.com/office/officeart/2005/8/layout/lProcess3"/>
    <dgm:cxn modelId="{B96DC990-B51D-4294-BE6B-9BBB1DD98AE4}" type="presOf" srcId="{D2230253-9FC4-4DEA-8D5C-81031BE724E8}" destId="{C394A526-CCD7-4A12-9599-A9A614445CA0}" srcOrd="0" destOrd="0" presId="urn:microsoft.com/office/officeart/2005/8/layout/lProcess3"/>
    <dgm:cxn modelId="{4E60A697-9168-4FDB-B65E-540095D11947}" type="presOf" srcId="{E06E3DA8-38C6-4577-8222-994DC2CA419E}" destId="{4917BC42-0A68-43FC-9CB1-2B4762974AA6}" srcOrd="0" destOrd="0" presId="urn:microsoft.com/office/officeart/2005/8/layout/lProcess3"/>
    <dgm:cxn modelId="{6481B6E0-2613-4099-99FB-957E37206E23}" srcId="{DDED6A59-73E2-47B2-BF18-72E04EAAED6D}" destId="{4339F13E-2644-4021-80EE-1F7311E8A11F}" srcOrd="0" destOrd="0" parTransId="{46829996-20F7-4BBD-B2F0-1A7CFA3CD09B}" sibTransId="{B31C8C8D-76B9-482E-A21D-D9763333355A}"/>
    <dgm:cxn modelId="{C3E29708-340D-4C0D-B567-7BC38163DD6A}" type="presOf" srcId="{CC6700A2-64AE-497D-8C6A-49CE83D5534D}" destId="{2BDFD549-1201-4E1D-9F17-0E72136A2718}" srcOrd="0" destOrd="0" presId="urn:microsoft.com/office/officeart/2005/8/layout/lProcess3"/>
    <dgm:cxn modelId="{6BBEEC9C-19F8-4CDE-A0E9-A38F54F1719F}" srcId="{DDED6A59-73E2-47B2-BF18-72E04EAAED6D}" destId="{98B1DAFA-E4BB-4312-ADCF-20AA88AA930D}" srcOrd="3" destOrd="0" parTransId="{2277A704-CAAF-4F8D-A52B-C14AB918B891}" sibTransId="{40FC36C5-BEB6-479C-B6B5-B858BD7C2170}"/>
    <dgm:cxn modelId="{87882AFB-7991-4C65-84F2-15AE362BE9F0}" type="presOf" srcId="{90CD6152-1BDB-47F0-B8BF-A8012B0F3AD6}" destId="{DFEA9899-B792-42F4-B3EA-6DE01869C7F0}" srcOrd="0" destOrd="0" presId="urn:microsoft.com/office/officeart/2005/8/layout/lProcess3"/>
    <dgm:cxn modelId="{7952861C-EF54-4236-AC9D-F17A4031F360}" srcId="{2A4DCBB9-47C2-42AB-A3EE-7F4D1668313A}" destId="{20AD05D8-F337-429C-9725-D4E186A8DA5B}" srcOrd="2" destOrd="0" parTransId="{7AFF1CA6-6CE8-4556-ABCD-0AE6415664C3}" sibTransId="{FC0F3B76-0696-4708-B557-98305E8CE16B}"/>
    <dgm:cxn modelId="{03625735-FCD5-487F-8939-A80EF6E75D3F}" type="presOf" srcId="{2D04642A-09EA-4293-BDAD-9E070ED07FE2}" destId="{01CBBC7A-C5EB-464A-A710-68FB0B0F0B5D}" srcOrd="0" destOrd="0" presId="urn:microsoft.com/office/officeart/2005/8/layout/lProcess3"/>
    <dgm:cxn modelId="{7BDE9893-E444-4BC6-85B9-79E3E3C093D2}" srcId="{2A4DCBB9-47C2-42AB-A3EE-7F4D1668313A}" destId="{90CD6152-1BDB-47F0-B8BF-A8012B0F3AD6}" srcOrd="3" destOrd="0" parTransId="{3DEE4E7A-B91E-460D-86E2-4FD4143319BF}" sibTransId="{90F273D3-7931-4973-8CF1-545A5EC83FF6}"/>
    <dgm:cxn modelId="{522064D5-8633-4F79-B535-C054716E7E1F}" type="presOf" srcId="{428EEDD7-63E2-4333-8C51-2AD547B915FD}" destId="{BE4CFD79-1883-4D75-8094-F51010B9D210}" srcOrd="0" destOrd="0" presId="urn:microsoft.com/office/officeart/2005/8/layout/lProcess3"/>
    <dgm:cxn modelId="{3843C9DA-FF1E-4949-9E4C-126BA6D315B1}" srcId="{20AD05D8-F337-429C-9725-D4E186A8DA5B}" destId="{99FA33A1-B581-4453-A1E0-4A71D7A0FE81}" srcOrd="0" destOrd="0" parTransId="{5834B6A0-D08D-491F-B3ED-73030EC90139}" sibTransId="{720C254F-7028-4D69-8D19-F01DEF1EEFA3}"/>
    <dgm:cxn modelId="{D72DC566-D1E2-49AE-8CF0-4CD1713639BD}" type="presOf" srcId="{4339F13E-2644-4021-80EE-1F7311E8A11F}" destId="{189A39D5-5A2A-4FCF-AD64-938083DCF69E}" srcOrd="0" destOrd="0" presId="urn:microsoft.com/office/officeart/2005/8/layout/lProcess3"/>
    <dgm:cxn modelId="{E83E9613-78C3-4AA5-B4DE-431C19B80959}" type="presOf" srcId="{EC3539BF-D0CC-44F2-9842-338A8B42F6B8}" destId="{C1B97595-1016-48B7-A248-857AD63DA26D}" srcOrd="0" destOrd="0" presId="urn:microsoft.com/office/officeart/2005/8/layout/lProcess3"/>
    <dgm:cxn modelId="{5376631D-3B5F-4A95-BD81-348664056C50}" type="presOf" srcId="{5FB99180-F37B-44CB-878A-BA607635D881}" destId="{A5BEF8A1-AEB6-40F1-A0E8-4201ED6EA077}" srcOrd="0" destOrd="0" presId="urn:microsoft.com/office/officeart/2005/8/layout/lProcess3"/>
    <dgm:cxn modelId="{1860043D-443A-421D-87A6-583D635A42C6}" srcId="{DDED6A59-73E2-47B2-BF18-72E04EAAED6D}" destId="{428EEDD7-63E2-4333-8C51-2AD547B915FD}" srcOrd="1" destOrd="0" parTransId="{CB41AAD3-BF3D-406A-8C8D-202613168DA0}" sibTransId="{6737A3A3-E826-4296-9987-3720ED6F3C87}"/>
    <dgm:cxn modelId="{F1C42127-8527-49EC-A333-A0C969484D27}" srcId="{2A4DCBB9-47C2-42AB-A3EE-7F4D1668313A}" destId="{DDED6A59-73E2-47B2-BF18-72E04EAAED6D}" srcOrd="1" destOrd="0" parTransId="{89E81E5A-A468-476D-9E99-42F13055E7F4}" sibTransId="{3B3C1BF5-F927-4AD8-BE75-026AF9B635D4}"/>
    <dgm:cxn modelId="{AC8C3D68-7936-4647-8BEA-75CC3418A8D0}" type="presOf" srcId="{0AC80604-5E8F-4097-AA1E-2BCD826DD250}" destId="{7E9492F6-CD3F-45D7-B3D1-1D7FFD208E8B}" srcOrd="0" destOrd="0" presId="urn:microsoft.com/office/officeart/2005/8/layout/lProcess3"/>
    <dgm:cxn modelId="{8778ED5A-66A0-47F9-8B4F-7985C26090F6}" srcId="{2D04642A-09EA-4293-BDAD-9E070ED07FE2}" destId="{2DA58187-570E-400D-9A0E-CE1CEB58C3EA}" srcOrd="0" destOrd="0" parTransId="{3B9269F6-92CC-46A3-AC2D-D31D4A7FFA1B}" sibTransId="{711768AD-5BC6-42D0-8D75-1AC794C16D2B}"/>
    <dgm:cxn modelId="{6B216AE1-82C2-4814-93AD-2A137C9A15C3}" type="presOf" srcId="{DDED6A59-73E2-47B2-BF18-72E04EAAED6D}" destId="{EFE7AF9B-96DB-4512-9D22-54C4DFCC688E}" srcOrd="0" destOrd="0" presId="urn:microsoft.com/office/officeart/2005/8/layout/lProcess3"/>
    <dgm:cxn modelId="{D6B6AB80-EE7F-4582-B9EC-EAA46B0FB582}" srcId="{90CD6152-1BDB-47F0-B8BF-A8012B0F3AD6}" destId="{0AC80604-5E8F-4097-AA1E-2BCD826DD250}" srcOrd="2" destOrd="0" parTransId="{36720CF4-5CE1-42BB-91C1-C4CB8411A2B3}" sibTransId="{EBE8B0E6-BD1A-4C22-A2CF-5E617EE10283}"/>
    <dgm:cxn modelId="{D343D70D-7B75-403D-A194-CD577D022708}" srcId="{2A4DCBB9-47C2-42AB-A3EE-7F4D1668313A}" destId="{2D04642A-09EA-4293-BDAD-9E070ED07FE2}" srcOrd="0" destOrd="0" parTransId="{D31130BC-20AE-410F-8228-2277ED027D35}" sibTransId="{39D4D001-AF5F-4B3B-8919-5856CD02EF47}"/>
    <dgm:cxn modelId="{ABC2CA67-C32F-4788-8E61-66A1C74FE75F}" type="presOf" srcId="{2DA58187-570E-400D-9A0E-CE1CEB58C3EA}" destId="{E274D10F-D1C5-464B-9515-29A8063A7798}" srcOrd="0" destOrd="0" presId="urn:microsoft.com/office/officeart/2005/8/layout/lProcess3"/>
    <dgm:cxn modelId="{E93021BD-54D4-4BF1-896D-7A0E9886DAE5}" srcId="{90CD6152-1BDB-47F0-B8BF-A8012B0F3AD6}" destId="{D2230253-9FC4-4DEA-8D5C-81031BE724E8}" srcOrd="1" destOrd="0" parTransId="{32F36780-440D-452C-BAFF-6066AB3AF9C3}" sibTransId="{DD76E512-2432-4BCD-9D47-0A70E6682B50}"/>
    <dgm:cxn modelId="{0F80D922-06E5-4FD3-8A4F-F13CA97F0DDB}" srcId="{DDED6A59-73E2-47B2-BF18-72E04EAAED6D}" destId="{8014A5A2-B9D2-402A-A07D-9C5728B53FAD}" srcOrd="2" destOrd="0" parTransId="{0952CB4D-159B-42CA-B533-05FA4BEF04AC}" sibTransId="{C91F2722-B2E7-482A-B2DB-6E32BE4BA3E0}"/>
    <dgm:cxn modelId="{74D732E2-EF27-49A5-AD2B-0063574B6DCF}" type="presOf" srcId="{98B1DAFA-E4BB-4312-ADCF-20AA88AA930D}" destId="{19000D05-C4D5-4BE1-90BA-6079F2C94C63}" srcOrd="0" destOrd="0" presId="urn:microsoft.com/office/officeart/2005/8/layout/lProcess3"/>
    <dgm:cxn modelId="{04B140E5-26B0-42BC-B268-18DE164362D0}" srcId="{90CD6152-1BDB-47F0-B8BF-A8012B0F3AD6}" destId="{74A1FC2E-3C25-4865-9A36-32C767D9C178}" srcOrd="3" destOrd="0" parTransId="{91C02DAF-B020-4007-BB55-0949A41D0879}" sibTransId="{DB0DEAE7-6D70-4D01-B360-FC974BA92521}"/>
    <dgm:cxn modelId="{AB779450-FF56-476F-B80B-0EDFAD98CEAE}" type="presOf" srcId="{74A1FC2E-3C25-4865-9A36-32C767D9C178}" destId="{67A94C2C-9A3F-4159-BFBB-408DCF24B47C}" srcOrd="0" destOrd="0" presId="urn:microsoft.com/office/officeart/2005/8/layout/lProcess3"/>
    <dgm:cxn modelId="{12C64E1C-F056-494B-81C8-1E79DFE973B9}" type="presParOf" srcId="{665F1B24-AC5C-4C7A-8D0F-4D7F375617D7}" destId="{5DF3E501-52C2-4DA2-8F60-4DF0A9AF828F}" srcOrd="0" destOrd="0" presId="urn:microsoft.com/office/officeart/2005/8/layout/lProcess3"/>
    <dgm:cxn modelId="{0897E83B-7E91-48EF-A614-B96237AF826F}" type="presParOf" srcId="{5DF3E501-52C2-4DA2-8F60-4DF0A9AF828F}" destId="{01CBBC7A-C5EB-464A-A710-68FB0B0F0B5D}" srcOrd="0" destOrd="0" presId="urn:microsoft.com/office/officeart/2005/8/layout/lProcess3"/>
    <dgm:cxn modelId="{E18EE42E-1E68-410D-86C8-8A6BB2416D35}" type="presParOf" srcId="{5DF3E501-52C2-4DA2-8F60-4DF0A9AF828F}" destId="{9908DEF0-39FA-4691-A479-55B1DAA314C3}" srcOrd="1" destOrd="0" presId="urn:microsoft.com/office/officeart/2005/8/layout/lProcess3"/>
    <dgm:cxn modelId="{55AF5A96-8B4B-4B08-A4E0-7D289B0607FF}" type="presParOf" srcId="{5DF3E501-52C2-4DA2-8F60-4DF0A9AF828F}" destId="{E274D10F-D1C5-464B-9515-29A8063A7798}" srcOrd="2" destOrd="0" presId="urn:microsoft.com/office/officeart/2005/8/layout/lProcess3"/>
    <dgm:cxn modelId="{536FC3BA-D699-4198-A1C7-640E0F7E4242}" type="presParOf" srcId="{5DF3E501-52C2-4DA2-8F60-4DF0A9AF828F}" destId="{60DC6881-0D3D-421D-84C8-D068AD1E7C10}" srcOrd="3" destOrd="0" presId="urn:microsoft.com/office/officeart/2005/8/layout/lProcess3"/>
    <dgm:cxn modelId="{D4391B0B-CB3B-45F4-AE1B-BC5E38FF1347}" type="presParOf" srcId="{5DF3E501-52C2-4DA2-8F60-4DF0A9AF828F}" destId="{E6BB1889-BADD-4C08-AF11-F92721ECBF43}" srcOrd="4" destOrd="0" presId="urn:microsoft.com/office/officeart/2005/8/layout/lProcess3"/>
    <dgm:cxn modelId="{4074083D-E749-4E33-82C3-1522545398B8}" type="presParOf" srcId="{5DF3E501-52C2-4DA2-8F60-4DF0A9AF828F}" destId="{35680F06-DAAF-4504-9250-C20F9D83482F}" srcOrd="5" destOrd="0" presId="urn:microsoft.com/office/officeart/2005/8/layout/lProcess3"/>
    <dgm:cxn modelId="{9351A83A-5473-44E3-9DDC-1C17371A6155}" type="presParOf" srcId="{5DF3E501-52C2-4DA2-8F60-4DF0A9AF828F}" destId="{4917BC42-0A68-43FC-9CB1-2B4762974AA6}" srcOrd="6" destOrd="0" presId="urn:microsoft.com/office/officeart/2005/8/layout/lProcess3"/>
    <dgm:cxn modelId="{E871945A-F4FC-4124-8AD5-3CF9435C59A9}" type="presParOf" srcId="{5DF3E501-52C2-4DA2-8F60-4DF0A9AF828F}" destId="{C6C13C47-5A50-41D2-B107-3AA7A2EDF70D}" srcOrd="7" destOrd="0" presId="urn:microsoft.com/office/officeart/2005/8/layout/lProcess3"/>
    <dgm:cxn modelId="{7B732D19-435C-49E4-83CB-0581CCFD1E16}" type="presParOf" srcId="{5DF3E501-52C2-4DA2-8F60-4DF0A9AF828F}" destId="{2BDFD549-1201-4E1D-9F17-0E72136A2718}" srcOrd="8" destOrd="0" presId="urn:microsoft.com/office/officeart/2005/8/layout/lProcess3"/>
    <dgm:cxn modelId="{3A29FD47-046D-4047-9533-D12876F4C23C}" type="presParOf" srcId="{665F1B24-AC5C-4C7A-8D0F-4D7F375617D7}" destId="{461C80E3-29ED-4C1C-80B4-9078792095EF}" srcOrd="1" destOrd="0" presId="urn:microsoft.com/office/officeart/2005/8/layout/lProcess3"/>
    <dgm:cxn modelId="{19048204-79AA-416A-B538-39210A5EEF85}" type="presParOf" srcId="{665F1B24-AC5C-4C7A-8D0F-4D7F375617D7}" destId="{21D4AB99-991A-465F-8E0A-2DC1C89A9D6E}" srcOrd="2" destOrd="0" presId="urn:microsoft.com/office/officeart/2005/8/layout/lProcess3"/>
    <dgm:cxn modelId="{643F5BF7-3B17-4034-B5A9-FB26D00E2A19}" type="presParOf" srcId="{21D4AB99-991A-465F-8E0A-2DC1C89A9D6E}" destId="{EFE7AF9B-96DB-4512-9D22-54C4DFCC688E}" srcOrd="0" destOrd="0" presId="urn:microsoft.com/office/officeart/2005/8/layout/lProcess3"/>
    <dgm:cxn modelId="{F962DFC6-2842-4983-B30B-AF21B013F7D2}" type="presParOf" srcId="{21D4AB99-991A-465F-8E0A-2DC1C89A9D6E}" destId="{0957BD83-DE2C-4303-A291-5AE35291BE24}" srcOrd="1" destOrd="0" presId="urn:microsoft.com/office/officeart/2005/8/layout/lProcess3"/>
    <dgm:cxn modelId="{4F6347D7-9B07-410A-91BB-35E376BCFBA8}" type="presParOf" srcId="{21D4AB99-991A-465F-8E0A-2DC1C89A9D6E}" destId="{189A39D5-5A2A-4FCF-AD64-938083DCF69E}" srcOrd="2" destOrd="0" presId="urn:microsoft.com/office/officeart/2005/8/layout/lProcess3"/>
    <dgm:cxn modelId="{B655FA11-09F4-4363-BD81-00CDE67B9520}" type="presParOf" srcId="{21D4AB99-991A-465F-8E0A-2DC1C89A9D6E}" destId="{5F3E1D22-E263-4308-8454-330091A126D1}" srcOrd="3" destOrd="0" presId="urn:microsoft.com/office/officeart/2005/8/layout/lProcess3"/>
    <dgm:cxn modelId="{9C6A7F06-944B-4253-8BAB-4E72298E19E5}" type="presParOf" srcId="{21D4AB99-991A-465F-8E0A-2DC1C89A9D6E}" destId="{BE4CFD79-1883-4D75-8094-F51010B9D210}" srcOrd="4" destOrd="0" presId="urn:microsoft.com/office/officeart/2005/8/layout/lProcess3"/>
    <dgm:cxn modelId="{6E162B7B-719D-402C-A2F0-5B2AF8AB5382}" type="presParOf" srcId="{21D4AB99-991A-465F-8E0A-2DC1C89A9D6E}" destId="{49D598BE-739F-4018-80EE-ADC8156E004B}" srcOrd="5" destOrd="0" presId="urn:microsoft.com/office/officeart/2005/8/layout/lProcess3"/>
    <dgm:cxn modelId="{BDE0A907-C1C5-4C9C-A23E-3105DA5A68EC}" type="presParOf" srcId="{21D4AB99-991A-465F-8E0A-2DC1C89A9D6E}" destId="{5D67222A-8080-4C81-81AA-4992AA4C50E5}" srcOrd="6" destOrd="0" presId="urn:microsoft.com/office/officeart/2005/8/layout/lProcess3"/>
    <dgm:cxn modelId="{25D80D88-AF08-4F03-9DBC-BD1034866780}" type="presParOf" srcId="{21D4AB99-991A-465F-8E0A-2DC1C89A9D6E}" destId="{BF673D70-6955-4D34-9021-F3D981FF2D29}" srcOrd="7" destOrd="0" presId="urn:microsoft.com/office/officeart/2005/8/layout/lProcess3"/>
    <dgm:cxn modelId="{206FEA56-CF6D-4394-B400-1A2CF9F86841}" type="presParOf" srcId="{21D4AB99-991A-465F-8E0A-2DC1C89A9D6E}" destId="{19000D05-C4D5-4BE1-90BA-6079F2C94C63}" srcOrd="8" destOrd="0" presId="urn:microsoft.com/office/officeart/2005/8/layout/lProcess3"/>
    <dgm:cxn modelId="{F41DD0A1-1C84-48B8-B3DA-40FE1F534F81}" type="presParOf" srcId="{665F1B24-AC5C-4C7A-8D0F-4D7F375617D7}" destId="{5A8B4C54-D9DF-4758-B449-364695AE1ADE}" srcOrd="3" destOrd="0" presId="urn:microsoft.com/office/officeart/2005/8/layout/lProcess3"/>
    <dgm:cxn modelId="{FAA8E8EB-00F7-44C6-9523-1E6AD5411CC3}" type="presParOf" srcId="{665F1B24-AC5C-4C7A-8D0F-4D7F375617D7}" destId="{70175B1A-92C3-421A-98C0-8B2AF00DCD69}" srcOrd="4" destOrd="0" presId="urn:microsoft.com/office/officeart/2005/8/layout/lProcess3"/>
    <dgm:cxn modelId="{3F7CF832-5637-4B96-8B2E-6A98E918C732}" type="presParOf" srcId="{70175B1A-92C3-421A-98C0-8B2AF00DCD69}" destId="{F0D21333-CB4D-4CD0-99E0-F984BAE5CA7C}" srcOrd="0" destOrd="0" presId="urn:microsoft.com/office/officeart/2005/8/layout/lProcess3"/>
    <dgm:cxn modelId="{B13273DC-C7E2-4304-955E-F370A2BCE9A0}" type="presParOf" srcId="{70175B1A-92C3-421A-98C0-8B2AF00DCD69}" destId="{F9409093-4C0E-482E-A670-2FF96D933221}" srcOrd="1" destOrd="0" presId="urn:microsoft.com/office/officeart/2005/8/layout/lProcess3"/>
    <dgm:cxn modelId="{6830A5C8-C4CA-43CB-AE77-6AB811BC8362}" type="presParOf" srcId="{70175B1A-92C3-421A-98C0-8B2AF00DCD69}" destId="{0E86E8F5-A07F-4D35-B2BA-6FCA828C55DC}" srcOrd="2" destOrd="0" presId="urn:microsoft.com/office/officeart/2005/8/layout/lProcess3"/>
    <dgm:cxn modelId="{B6E86642-0AD3-4800-A180-5E984DE6F837}" type="presParOf" srcId="{70175B1A-92C3-421A-98C0-8B2AF00DCD69}" destId="{C97AD3FF-008C-49B5-97A8-959A37CCB62D}" srcOrd="3" destOrd="0" presId="urn:microsoft.com/office/officeart/2005/8/layout/lProcess3"/>
    <dgm:cxn modelId="{D6F379E7-8C82-4134-9309-8D0B61D40CE7}" type="presParOf" srcId="{70175B1A-92C3-421A-98C0-8B2AF00DCD69}" destId="{24DCA4E3-3B2F-4B28-82AB-A323F10D09AC}" srcOrd="4" destOrd="0" presId="urn:microsoft.com/office/officeart/2005/8/layout/lProcess3"/>
    <dgm:cxn modelId="{4B8954FA-E2B1-4204-A32F-6AFF0C5582B1}" type="presParOf" srcId="{70175B1A-92C3-421A-98C0-8B2AF00DCD69}" destId="{1F97AA83-9A6C-4F0B-BD87-8A77B450542B}" srcOrd="5" destOrd="0" presId="urn:microsoft.com/office/officeart/2005/8/layout/lProcess3"/>
    <dgm:cxn modelId="{3A8A5B92-1667-4CDB-8D30-F97AB57B2863}" type="presParOf" srcId="{70175B1A-92C3-421A-98C0-8B2AF00DCD69}" destId="{A5BEF8A1-AEB6-40F1-A0E8-4201ED6EA077}" srcOrd="6" destOrd="0" presId="urn:microsoft.com/office/officeart/2005/8/layout/lProcess3"/>
    <dgm:cxn modelId="{EDA1FB18-61DA-43B9-8B50-61B2B3687E9F}" type="presParOf" srcId="{70175B1A-92C3-421A-98C0-8B2AF00DCD69}" destId="{48DBB2B8-F05A-455F-A0FF-82E7DECC0EBA}" srcOrd="7" destOrd="0" presId="urn:microsoft.com/office/officeart/2005/8/layout/lProcess3"/>
    <dgm:cxn modelId="{2BAC7E23-EA0F-4E73-A1B2-09D8A75D2289}" type="presParOf" srcId="{70175B1A-92C3-421A-98C0-8B2AF00DCD69}" destId="{7EC880F4-228B-4C91-9A46-B9493B2C66D1}" srcOrd="8" destOrd="0" presId="urn:microsoft.com/office/officeart/2005/8/layout/lProcess3"/>
    <dgm:cxn modelId="{BF7B953D-BE7B-434F-9494-5711496B3F7F}" type="presParOf" srcId="{665F1B24-AC5C-4C7A-8D0F-4D7F375617D7}" destId="{E8FCD043-9B6B-4331-9727-2FF6B7815123}" srcOrd="5" destOrd="0" presId="urn:microsoft.com/office/officeart/2005/8/layout/lProcess3"/>
    <dgm:cxn modelId="{EA627287-D6F7-411D-B63F-67EE9B657BA3}" type="presParOf" srcId="{665F1B24-AC5C-4C7A-8D0F-4D7F375617D7}" destId="{C2FA5F53-A9FF-42B0-8418-7293EFE36AEF}" srcOrd="6" destOrd="0" presId="urn:microsoft.com/office/officeart/2005/8/layout/lProcess3"/>
    <dgm:cxn modelId="{4C11EB30-CEAA-42D1-B4F9-48DE596E4CE7}" type="presParOf" srcId="{C2FA5F53-A9FF-42B0-8418-7293EFE36AEF}" destId="{DFEA9899-B792-42F4-B3EA-6DE01869C7F0}" srcOrd="0" destOrd="0" presId="urn:microsoft.com/office/officeart/2005/8/layout/lProcess3"/>
    <dgm:cxn modelId="{56DBEEDC-FB55-49F0-B59B-F60216E5FA54}" type="presParOf" srcId="{C2FA5F53-A9FF-42B0-8418-7293EFE36AEF}" destId="{BA42D628-3176-469E-82A1-A7AE928E8366}" srcOrd="1" destOrd="0" presId="urn:microsoft.com/office/officeart/2005/8/layout/lProcess3"/>
    <dgm:cxn modelId="{2A7C1FA3-7503-4B2A-AE9C-D2B528FFD3BE}" type="presParOf" srcId="{C2FA5F53-A9FF-42B0-8418-7293EFE36AEF}" destId="{C1B97595-1016-48B7-A248-857AD63DA26D}" srcOrd="2" destOrd="0" presId="urn:microsoft.com/office/officeart/2005/8/layout/lProcess3"/>
    <dgm:cxn modelId="{0E1846CC-58C4-42A9-9E11-A55E003BEF85}" type="presParOf" srcId="{C2FA5F53-A9FF-42B0-8418-7293EFE36AEF}" destId="{3E95D113-6284-4D9A-9F15-3719A194FB30}" srcOrd="3" destOrd="0" presId="urn:microsoft.com/office/officeart/2005/8/layout/lProcess3"/>
    <dgm:cxn modelId="{D1C17FAE-7112-435E-9A3B-1137367EC87D}" type="presParOf" srcId="{C2FA5F53-A9FF-42B0-8418-7293EFE36AEF}" destId="{C394A526-CCD7-4A12-9599-A9A614445CA0}" srcOrd="4" destOrd="0" presId="urn:microsoft.com/office/officeart/2005/8/layout/lProcess3"/>
    <dgm:cxn modelId="{D547CC73-D56F-482F-9FE9-F246F41DA079}" type="presParOf" srcId="{C2FA5F53-A9FF-42B0-8418-7293EFE36AEF}" destId="{9A085A61-F185-4E59-AE0F-FEC18E10DCB5}" srcOrd="5" destOrd="0" presId="urn:microsoft.com/office/officeart/2005/8/layout/lProcess3"/>
    <dgm:cxn modelId="{4A0328C9-5119-44B3-A41F-E817E20C2296}" type="presParOf" srcId="{C2FA5F53-A9FF-42B0-8418-7293EFE36AEF}" destId="{7E9492F6-CD3F-45D7-B3D1-1D7FFD208E8B}" srcOrd="6" destOrd="0" presId="urn:microsoft.com/office/officeart/2005/8/layout/lProcess3"/>
    <dgm:cxn modelId="{C18D4198-880A-4F97-A291-E9F161430E49}" type="presParOf" srcId="{C2FA5F53-A9FF-42B0-8418-7293EFE36AEF}" destId="{E6A56136-81BC-4BA7-8185-4372CD9B9D5A}" srcOrd="7" destOrd="0" presId="urn:microsoft.com/office/officeart/2005/8/layout/lProcess3"/>
    <dgm:cxn modelId="{5CE01C78-A4AA-4FE5-A448-5D3D01898665}" type="presParOf" srcId="{C2FA5F53-A9FF-42B0-8418-7293EFE36AEF}" destId="{67A94C2C-9A3F-4159-BFBB-408DCF24B47C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EB322-295D-448E-9E55-832DBF94D5F9}">
      <dsp:nvSpPr>
        <dsp:cNvPr id="0" name=""/>
        <dsp:cNvSpPr/>
      </dsp:nvSpPr>
      <dsp:spPr>
        <a:xfrm>
          <a:off x="4356955" y="1550297"/>
          <a:ext cx="423008" cy="1381943"/>
        </a:xfrm>
        <a:custGeom>
          <a:avLst/>
          <a:gdLst/>
          <a:ahLst/>
          <a:cxnLst/>
          <a:rect l="0" t="0" r="0" b="0"/>
          <a:pathLst>
            <a:path>
              <a:moveTo>
                <a:pt x="423008" y="0"/>
              </a:moveTo>
              <a:lnTo>
                <a:pt x="423008" y="1381943"/>
              </a:lnTo>
              <a:lnTo>
                <a:pt x="0" y="1381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06DA7-E3CB-44B4-AD39-8F2850AAED55}">
      <dsp:nvSpPr>
        <dsp:cNvPr id="0" name=""/>
        <dsp:cNvSpPr/>
      </dsp:nvSpPr>
      <dsp:spPr>
        <a:xfrm>
          <a:off x="4779963" y="1550297"/>
          <a:ext cx="3201389" cy="2763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4704"/>
              </a:lnTo>
              <a:lnTo>
                <a:pt x="3201389" y="2464704"/>
              </a:lnTo>
              <a:lnTo>
                <a:pt x="3201389" y="27638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FE2C8-6C0D-44D3-8A73-4EEF44BC3514}">
      <dsp:nvSpPr>
        <dsp:cNvPr id="0" name=""/>
        <dsp:cNvSpPr/>
      </dsp:nvSpPr>
      <dsp:spPr>
        <a:xfrm>
          <a:off x="4658848" y="1550297"/>
          <a:ext cx="121115" cy="2763887"/>
        </a:xfrm>
        <a:custGeom>
          <a:avLst/>
          <a:gdLst/>
          <a:ahLst/>
          <a:cxnLst/>
          <a:rect l="0" t="0" r="0" b="0"/>
          <a:pathLst>
            <a:path>
              <a:moveTo>
                <a:pt x="121115" y="0"/>
              </a:moveTo>
              <a:lnTo>
                <a:pt x="121115" y="2464704"/>
              </a:lnTo>
              <a:lnTo>
                <a:pt x="0" y="2464704"/>
              </a:lnTo>
              <a:lnTo>
                <a:pt x="0" y="27638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35B4E-042D-4975-B1BE-FD09253EDA7D}">
      <dsp:nvSpPr>
        <dsp:cNvPr id="0" name=""/>
        <dsp:cNvSpPr/>
      </dsp:nvSpPr>
      <dsp:spPr>
        <a:xfrm>
          <a:off x="1336343" y="1550297"/>
          <a:ext cx="3443620" cy="2763887"/>
        </a:xfrm>
        <a:custGeom>
          <a:avLst/>
          <a:gdLst/>
          <a:ahLst/>
          <a:cxnLst/>
          <a:rect l="0" t="0" r="0" b="0"/>
          <a:pathLst>
            <a:path>
              <a:moveTo>
                <a:pt x="3443620" y="0"/>
              </a:moveTo>
              <a:lnTo>
                <a:pt x="3443620" y="2464704"/>
              </a:lnTo>
              <a:lnTo>
                <a:pt x="0" y="2464704"/>
              </a:lnTo>
              <a:lnTo>
                <a:pt x="0" y="27638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FF7AD-7310-41F0-A591-0B86D4A14292}">
      <dsp:nvSpPr>
        <dsp:cNvPr id="0" name=""/>
        <dsp:cNvSpPr/>
      </dsp:nvSpPr>
      <dsp:spPr>
        <a:xfrm>
          <a:off x="3541719" y="268081"/>
          <a:ext cx="2476488" cy="1282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093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err="1" smtClean="0"/>
            <a:t>Supranet</a:t>
          </a:r>
          <a:r>
            <a:rPr lang="nl-NL" sz="3000" kern="1200" dirty="0" smtClean="0"/>
            <a:t> Hardenberg</a:t>
          </a:r>
          <a:endParaRPr lang="nl-NL" sz="3000" kern="1200" dirty="0"/>
        </a:p>
      </dsp:txBody>
      <dsp:txXfrm>
        <a:off x="3541719" y="268081"/>
        <a:ext cx="2476488" cy="1282216"/>
      </dsp:txXfrm>
    </dsp:sp>
    <dsp:sp modelId="{444517F1-0EDF-42B5-A77D-59F78FE12F07}">
      <dsp:nvSpPr>
        <dsp:cNvPr id="0" name=""/>
        <dsp:cNvSpPr/>
      </dsp:nvSpPr>
      <dsp:spPr>
        <a:xfrm>
          <a:off x="4037016" y="1265360"/>
          <a:ext cx="2228839" cy="4274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Jeugd, L&amp;T, W&amp;I, Huisartsen, Gemeente, GGD, </a:t>
          </a:r>
          <a:endParaRPr lang="nl-NL" sz="1400" kern="1200" dirty="0"/>
        </a:p>
      </dsp:txBody>
      <dsp:txXfrm>
        <a:off x="4037016" y="1265360"/>
        <a:ext cx="2228839" cy="427405"/>
      </dsp:txXfrm>
    </dsp:sp>
    <dsp:sp modelId="{BB74C01B-815F-4317-94F9-6D42DE60178F}">
      <dsp:nvSpPr>
        <dsp:cNvPr id="0" name=""/>
        <dsp:cNvSpPr/>
      </dsp:nvSpPr>
      <dsp:spPr>
        <a:xfrm>
          <a:off x="98099" y="4314185"/>
          <a:ext cx="2476488" cy="1282216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093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Jeugd</a:t>
          </a:r>
          <a:endParaRPr lang="nl-NL" sz="3000" kern="1200" dirty="0"/>
        </a:p>
      </dsp:txBody>
      <dsp:txXfrm>
        <a:off x="98099" y="4314185"/>
        <a:ext cx="2476488" cy="1282216"/>
      </dsp:txXfrm>
    </dsp:sp>
    <dsp:sp modelId="{335001D3-84B7-4EBA-8BB4-0B26C945153B}">
      <dsp:nvSpPr>
        <dsp:cNvPr id="0" name=""/>
        <dsp:cNvSpPr/>
      </dsp:nvSpPr>
      <dsp:spPr>
        <a:xfrm>
          <a:off x="593396" y="5311464"/>
          <a:ext cx="2228839" cy="4274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 smtClean="0"/>
            <a:t>Sonja (Alfa College), </a:t>
          </a:r>
          <a:r>
            <a:rPr lang="nl-NL" sz="900" kern="1200" dirty="0" err="1" smtClean="0"/>
            <a:t>Alike</a:t>
          </a:r>
          <a:r>
            <a:rPr lang="nl-NL" sz="900" kern="1200" dirty="0" smtClean="0"/>
            <a:t>, Anneke (</a:t>
          </a:r>
          <a:r>
            <a:rPr lang="nl-NL" sz="900" kern="1200" dirty="0" err="1" smtClean="0"/>
            <a:t>Vechtdal</a:t>
          </a:r>
          <a:r>
            <a:rPr lang="nl-NL" sz="900" kern="1200" dirty="0" smtClean="0"/>
            <a:t>), Leonard, Nienke (Gemeente) Kelly (de Stuw) Pauline, Marjon (Politie)</a:t>
          </a:r>
          <a:endParaRPr lang="nl-NL" sz="900" kern="1200" dirty="0"/>
        </a:p>
      </dsp:txBody>
      <dsp:txXfrm>
        <a:off x="593396" y="5311464"/>
        <a:ext cx="2228839" cy="427405"/>
      </dsp:txXfrm>
    </dsp:sp>
    <dsp:sp modelId="{A887FA2B-0F0D-4E85-9DA1-C11C3AE8DD4E}">
      <dsp:nvSpPr>
        <dsp:cNvPr id="0" name=""/>
        <dsp:cNvSpPr/>
      </dsp:nvSpPr>
      <dsp:spPr>
        <a:xfrm>
          <a:off x="3420604" y="4314185"/>
          <a:ext cx="2476488" cy="1282216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093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Land- en Tuinbouw</a:t>
          </a:r>
          <a:endParaRPr lang="nl-NL" sz="3000" kern="1200" dirty="0"/>
        </a:p>
      </dsp:txBody>
      <dsp:txXfrm>
        <a:off x="3420604" y="4314185"/>
        <a:ext cx="2476488" cy="1282216"/>
      </dsp:txXfrm>
    </dsp:sp>
    <dsp:sp modelId="{9171128B-50F3-45C8-AA4F-171061F31EE7}">
      <dsp:nvSpPr>
        <dsp:cNvPr id="0" name=""/>
        <dsp:cNvSpPr/>
      </dsp:nvSpPr>
      <dsp:spPr>
        <a:xfrm>
          <a:off x="3915901" y="5311464"/>
          <a:ext cx="2228839" cy="4274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Christel, Hanneke (</a:t>
          </a:r>
          <a:r>
            <a:rPr lang="nl-NL" sz="1200" kern="1200" dirty="0" err="1" smtClean="0"/>
            <a:t>Boer&amp;Tuinder</a:t>
          </a:r>
          <a:r>
            <a:rPr lang="nl-NL" sz="1200" kern="1200" dirty="0" smtClean="0"/>
            <a:t>) Albert (LTO), Samen Doen?</a:t>
          </a:r>
          <a:endParaRPr lang="nl-NL" sz="1200" kern="1200" dirty="0"/>
        </a:p>
      </dsp:txBody>
      <dsp:txXfrm>
        <a:off x="3915901" y="5311464"/>
        <a:ext cx="2228839" cy="427405"/>
      </dsp:txXfrm>
    </dsp:sp>
    <dsp:sp modelId="{83E34BF4-94E5-4DFE-8623-C7927651C066}">
      <dsp:nvSpPr>
        <dsp:cNvPr id="0" name=""/>
        <dsp:cNvSpPr/>
      </dsp:nvSpPr>
      <dsp:spPr>
        <a:xfrm>
          <a:off x="6743109" y="4314185"/>
          <a:ext cx="2476488" cy="1282216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093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err="1" smtClean="0"/>
            <a:t>Werk&amp;Inkomen</a:t>
          </a:r>
          <a:endParaRPr lang="nl-NL" sz="3000" kern="1200" dirty="0"/>
        </a:p>
      </dsp:txBody>
      <dsp:txXfrm>
        <a:off x="6743109" y="4314185"/>
        <a:ext cx="2476488" cy="1282216"/>
      </dsp:txXfrm>
    </dsp:sp>
    <dsp:sp modelId="{D4A4FC4C-522F-489F-A4D3-8EB9C2DB2B08}">
      <dsp:nvSpPr>
        <dsp:cNvPr id="0" name=""/>
        <dsp:cNvSpPr/>
      </dsp:nvSpPr>
      <dsp:spPr>
        <a:xfrm>
          <a:off x="6996176" y="5155741"/>
          <a:ext cx="2713300" cy="7388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 smtClean="0"/>
            <a:t>Lisanne, Peter (Maatschappelijk werk) Max, Gert Jaap (wegwijzer) Danielle, Claus (Beter Wonen), </a:t>
          </a:r>
          <a:r>
            <a:rPr lang="nl-NL" sz="900" kern="1200" dirty="0" err="1" smtClean="0"/>
            <a:t>Gineke</a:t>
          </a:r>
          <a:r>
            <a:rPr lang="nl-NL" sz="900" kern="1200" dirty="0" smtClean="0"/>
            <a:t>, Ineke (Diaconaal Platform) Bert (gemeente), Arina, Jacqueline, Manon (Samen Doen), Hendrik Jan (Voedselbank) Anneke, Anne Marie (Participatieraad) ,UWV?  </a:t>
          </a:r>
          <a:endParaRPr lang="nl-NL" sz="900" kern="1200" dirty="0"/>
        </a:p>
      </dsp:txBody>
      <dsp:txXfrm>
        <a:off x="6996176" y="5155741"/>
        <a:ext cx="2713300" cy="738851"/>
      </dsp:txXfrm>
    </dsp:sp>
    <dsp:sp modelId="{E2395C84-942A-40E5-9CBB-4E43854212A1}">
      <dsp:nvSpPr>
        <dsp:cNvPr id="0" name=""/>
        <dsp:cNvSpPr/>
      </dsp:nvSpPr>
      <dsp:spPr>
        <a:xfrm>
          <a:off x="1880466" y="2291133"/>
          <a:ext cx="2476488" cy="1282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093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Huisartsen</a:t>
          </a:r>
          <a:endParaRPr lang="nl-NL" sz="3000" kern="1200" dirty="0"/>
        </a:p>
      </dsp:txBody>
      <dsp:txXfrm>
        <a:off x="1880466" y="2291133"/>
        <a:ext cx="2476488" cy="1282216"/>
      </dsp:txXfrm>
    </dsp:sp>
    <dsp:sp modelId="{22FAA3E1-7D36-4593-889C-4A22C7FE147D}">
      <dsp:nvSpPr>
        <dsp:cNvPr id="0" name=""/>
        <dsp:cNvSpPr/>
      </dsp:nvSpPr>
      <dsp:spPr>
        <a:xfrm>
          <a:off x="2375764" y="3288412"/>
          <a:ext cx="2228839" cy="4274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err="1" smtClean="0"/>
            <a:t>Liedijan</a:t>
          </a:r>
          <a:r>
            <a:rPr lang="nl-NL" sz="1400" kern="1200" dirty="0" smtClean="0"/>
            <a:t> (</a:t>
          </a:r>
          <a:r>
            <a:rPr lang="nl-NL" sz="1400" kern="1200" dirty="0" err="1" smtClean="0"/>
            <a:t>Medrie</a:t>
          </a:r>
          <a:r>
            <a:rPr lang="nl-NL" sz="1400" kern="1200" dirty="0" smtClean="0"/>
            <a:t>), Arjan (RZZ) Samen Doen? GGD? </a:t>
          </a:r>
          <a:endParaRPr lang="nl-NL" sz="1400" kern="1200" dirty="0"/>
        </a:p>
      </dsp:txBody>
      <dsp:txXfrm>
        <a:off x="2375764" y="3288412"/>
        <a:ext cx="2228839" cy="427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EB322-295D-448E-9E55-832DBF94D5F9}">
      <dsp:nvSpPr>
        <dsp:cNvPr id="0" name=""/>
        <dsp:cNvSpPr/>
      </dsp:nvSpPr>
      <dsp:spPr>
        <a:xfrm>
          <a:off x="4342020" y="1586054"/>
          <a:ext cx="434560" cy="1419686"/>
        </a:xfrm>
        <a:custGeom>
          <a:avLst/>
          <a:gdLst/>
          <a:ahLst/>
          <a:cxnLst/>
          <a:rect l="0" t="0" r="0" b="0"/>
          <a:pathLst>
            <a:path>
              <a:moveTo>
                <a:pt x="434560" y="0"/>
              </a:moveTo>
              <a:lnTo>
                <a:pt x="434560" y="1419686"/>
              </a:lnTo>
              <a:lnTo>
                <a:pt x="0" y="14196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06DA7-E3CB-44B4-AD39-8F2850AAED55}">
      <dsp:nvSpPr>
        <dsp:cNvPr id="0" name=""/>
        <dsp:cNvSpPr/>
      </dsp:nvSpPr>
      <dsp:spPr>
        <a:xfrm>
          <a:off x="4776581" y="1586054"/>
          <a:ext cx="3419456" cy="2839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017"/>
              </a:lnTo>
              <a:lnTo>
                <a:pt x="3419456" y="2532017"/>
              </a:lnTo>
              <a:lnTo>
                <a:pt x="3419456" y="2839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FE2C8-6C0D-44D3-8A73-4EEF44BC3514}">
      <dsp:nvSpPr>
        <dsp:cNvPr id="0" name=""/>
        <dsp:cNvSpPr/>
      </dsp:nvSpPr>
      <dsp:spPr>
        <a:xfrm>
          <a:off x="4730861" y="1586054"/>
          <a:ext cx="91440" cy="2839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2017"/>
              </a:lnTo>
              <a:lnTo>
                <a:pt x="51930" y="2532017"/>
              </a:lnTo>
              <a:lnTo>
                <a:pt x="51930" y="2839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35B4E-042D-4975-B1BE-FD09253EDA7D}">
      <dsp:nvSpPr>
        <dsp:cNvPr id="0" name=""/>
        <dsp:cNvSpPr/>
      </dsp:nvSpPr>
      <dsp:spPr>
        <a:xfrm>
          <a:off x="1369547" y="1586054"/>
          <a:ext cx="3407034" cy="2839372"/>
        </a:xfrm>
        <a:custGeom>
          <a:avLst/>
          <a:gdLst/>
          <a:ahLst/>
          <a:cxnLst/>
          <a:rect l="0" t="0" r="0" b="0"/>
          <a:pathLst>
            <a:path>
              <a:moveTo>
                <a:pt x="3407034" y="0"/>
              </a:moveTo>
              <a:lnTo>
                <a:pt x="3407034" y="2532017"/>
              </a:lnTo>
              <a:lnTo>
                <a:pt x="0" y="2532017"/>
              </a:lnTo>
              <a:lnTo>
                <a:pt x="0" y="28393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FF7AD-7310-41F0-A591-0B86D4A14292}">
      <dsp:nvSpPr>
        <dsp:cNvPr id="0" name=""/>
        <dsp:cNvSpPr/>
      </dsp:nvSpPr>
      <dsp:spPr>
        <a:xfrm>
          <a:off x="3504519" y="268819"/>
          <a:ext cx="2544123" cy="1317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876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err="1" smtClean="0"/>
            <a:t>Supranet</a:t>
          </a:r>
          <a:r>
            <a:rPr lang="nl-NL" sz="3000" kern="1200" dirty="0" smtClean="0"/>
            <a:t> Hardenberg</a:t>
          </a:r>
          <a:endParaRPr lang="nl-NL" sz="3000" kern="1200" dirty="0"/>
        </a:p>
      </dsp:txBody>
      <dsp:txXfrm>
        <a:off x="3504519" y="268819"/>
        <a:ext cx="2544123" cy="1317234"/>
      </dsp:txXfrm>
    </dsp:sp>
    <dsp:sp modelId="{444517F1-0EDF-42B5-A77D-59F78FE12F07}">
      <dsp:nvSpPr>
        <dsp:cNvPr id="0" name=""/>
        <dsp:cNvSpPr/>
      </dsp:nvSpPr>
      <dsp:spPr>
        <a:xfrm>
          <a:off x="4003819" y="1293335"/>
          <a:ext cx="2289711" cy="439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Doelstellingen, taken, rollen </a:t>
          </a:r>
          <a:endParaRPr lang="nl-NL" sz="1500" kern="1200" dirty="0"/>
        </a:p>
      </dsp:txBody>
      <dsp:txXfrm>
        <a:off x="4003819" y="1293335"/>
        <a:ext cx="2289711" cy="439078"/>
      </dsp:txXfrm>
    </dsp:sp>
    <dsp:sp modelId="{BB74C01B-815F-4317-94F9-6D42DE60178F}">
      <dsp:nvSpPr>
        <dsp:cNvPr id="0" name=""/>
        <dsp:cNvSpPr/>
      </dsp:nvSpPr>
      <dsp:spPr>
        <a:xfrm>
          <a:off x="97485" y="4425426"/>
          <a:ext cx="2544123" cy="1317234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876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Jeugd</a:t>
          </a:r>
          <a:endParaRPr lang="nl-NL" sz="3000" kern="1200" dirty="0"/>
        </a:p>
      </dsp:txBody>
      <dsp:txXfrm>
        <a:off x="97485" y="4425426"/>
        <a:ext cx="2544123" cy="1317234"/>
      </dsp:txXfrm>
    </dsp:sp>
    <dsp:sp modelId="{335001D3-84B7-4EBA-8BB4-0B26C945153B}">
      <dsp:nvSpPr>
        <dsp:cNvPr id="0" name=""/>
        <dsp:cNvSpPr/>
      </dsp:nvSpPr>
      <dsp:spPr>
        <a:xfrm>
          <a:off x="606309" y="5449942"/>
          <a:ext cx="2289711" cy="439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Doelstellingen, taken, rollen </a:t>
          </a:r>
          <a:endParaRPr lang="nl-NL" sz="1500" kern="1200" dirty="0"/>
        </a:p>
      </dsp:txBody>
      <dsp:txXfrm>
        <a:off x="606309" y="5449942"/>
        <a:ext cx="2289711" cy="439078"/>
      </dsp:txXfrm>
    </dsp:sp>
    <dsp:sp modelId="{A887FA2B-0F0D-4E85-9DA1-C11C3AE8DD4E}">
      <dsp:nvSpPr>
        <dsp:cNvPr id="0" name=""/>
        <dsp:cNvSpPr/>
      </dsp:nvSpPr>
      <dsp:spPr>
        <a:xfrm>
          <a:off x="3510730" y="4425426"/>
          <a:ext cx="2544123" cy="1317234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876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Land- en Tuinbouw</a:t>
          </a:r>
          <a:endParaRPr lang="nl-NL" sz="3000" kern="1200" dirty="0"/>
        </a:p>
      </dsp:txBody>
      <dsp:txXfrm>
        <a:off x="3510730" y="4425426"/>
        <a:ext cx="2544123" cy="1317234"/>
      </dsp:txXfrm>
    </dsp:sp>
    <dsp:sp modelId="{9171128B-50F3-45C8-AA4F-171061F31EE7}">
      <dsp:nvSpPr>
        <dsp:cNvPr id="0" name=""/>
        <dsp:cNvSpPr/>
      </dsp:nvSpPr>
      <dsp:spPr>
        <a:xfrm>
          <a:off x="4019555" y="5449942"/>
          <a:ext cx="2289711" cy="439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Doelstellingen, taken, rollen </a:t>
          </a:r>
          <a:endParaRPr lang="nl-NL" sz="1500" kern="1200" dirty="0"/>
        </a:p>
      </dsp:txBody>
      <dsp:txXfrm>
        <a:off x="4019555" y="5449942"/>
        <a:ext cx="2289711" cy="439078"/>
      </dsp:txXfrm>
    </dsp:sp>
    <dsp:sp modelId="{83E34BF4-94E5-4DFE-8623-C7927651C066}">
      <dsp:nvSpPr>
        <dsp:cNvPr id="0" name=""/>
        <dsp:cNvSpPr/>
      </dsp:nvSpPr>
      <dsp:spPr>
        <a:xfrm>
          <a:off x="6923976" y="4425426"/>
          <a:ext cx="2544123" cy="131723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876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err="1" smtClean="0"/>
            <a:t>Werk&amp;Inkomen</a:t>
          </a:r>
          <a:endParaRPr lang="nl-NL" sz="3000" kern="1200" dirty="0"/>
        </a:p>
      </dsp:txBody>
      <dsp:txXfrm>
        <a:off x="6923976" y="4425426"/>
        <a:ext cx="2544123" cy="1317234"/>
      </dsp:txXfrm>
    </dsp:sp>
    <dsp:sp modelId="{D4A4FC4C-522F-489F-A4D3-8EB9C2DB2B08}">
      <dsp:nvSpPr>
        <dsp:cNvPr id="0" name=""/>
        <dsp:cNvSpPr/>
      </dsp:nvSpPr>
      <dsp:spPr>
        <a:xfrm>
          <a:off x="7445222" y="5426061"/>
          <a:ext cx="2264868" cy="4487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Doelstellingen, taken, rollen </a:t>
          </a:r>
          <a:endParaRPr lang="nl-NL" sz="1500" kern="1200" dirty="0"/>
        </a:p>
      </dsp:txBody>
      <dsp:txXfrm>
        <a:off x="7445222" y="5426061"/>
        <a:ext cx="2264868" cy="448746"/>
      </dsp:txXfrm>
    </dsp:sp>
    <dsp:sp modelId="{E2395C84-942A-40E5-9CBB-4E43854212A1}">
      <dsp:nvSpPr>
        <dsp:cNvPr id="0" name=""/>
        <dsp:cNvSpPr/>
      </dsp:nvSpPr>
      <dsp:spPr>
        <a:xfrm>
          <a:off x="1797897" y="2347123"/>
          <a:ext cx="2544123" cy="1317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85876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Huisartsen</a:t>
          </a:r>
          <a:endParaRPr lang="nl-NL" sz="3000" kern="1200" dirty="0"/>
        </a:p>
      </dsp:txBody>
      <dsp:txXfrm>
        <a:off x="1797897" y="2347123"/>
        <a:ext cx="2544123" cy="1317234"/>
      </dsp:txXfrm>
    </dsp:sp>
    <dsp:sp modelId="{22FAA3E1-7D36-4593-889C-4A22C7FE147D}">
      <dsp:nvSpPr>
        <dsp:cNvPr id="0" name=""/>
        <dsp:cNvSpPr/>
      </dsp:nvSpPr>
      <dsp:spPr>
        <a:xfrm>
          <a:off x="2306721" y="3371639"/>
          <a:ext cx="2289711" cy="439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Doelstellingen, taken, rollen </a:t>
          </a:r>
          <a:endParaRPr lang="nl-NL" sz="1500" kern="1200" dirty="0"/>
        </a:p>
      </dsp:txBody>
      <dsp:txXfrm>
        <a:off x="2306721" y="3371639"/>
        <a:ext cx="2289711" cy="439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BBC7A-C5EB-464A-A710-68FB0B0F0B5D}">
      <dsp:nvSpPr>
        <dsp:cNvPr id="0" name=""/>
        <dsp:cNvSpPr/>
      </dsp:nvSpPr>
      <dsp:spPr>
        <a:xfrm>
          <a:off x="1059" y="839369"/>
          <a:ext cx="2115343" cy="846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/>
            <a:t>Terugkoppeling Eéndaagse</a:t>
          </a:r>
          <a:endParaRPr lang="nl-NL" sz="800" kern="1200" dirty="0"/>
        </a:p>
      </dsp:txBody>
      <dsp:txXfrm>
        <a:off x="424128" y="839369"/>
        <a:ext cx="1269206" cy="846137"/>
      </dsp:txXfrm>
    </dsp:sp>
    <dsp:sp modelId="{E274D10F-D1C5-464B-9515-29A8063A7798}">
      <dsp:nvSpPr>
        <dsp:cNvPr id="0" name=""/>
        <dsp:cNvSpPr/>
      </dsp:nvSpPr>
      <dsp:spPr>
        <a:xfrm>
          <a:off x="1841408" y="911291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Bijeenkomst </a:t>
          </a:r>
          <a:r>
            <a:rPr lang="nl-NL" sz="1000" kern="1200" dirty="0" err="1" smtClean="0"/>
            <a:t>subnetwerk</a:t>
          </a:r>
          <a:endParaRPr lang="nl-NL" sz="1000" kern="1200" dirty="0"/>
        </a:p>
      </dsp:txBody>
      <dsp:txXfrm>
        <a:off x="2192555" y="911291"/>
        <a:ext cx="1053441" cy="702294"/>
      </dsp:txXfrm>
    </dsp:sp>
    <dsp:sp modelId="{E6BB1889-BADD-4C08-AF11-F92721ECBF43}">
      <dsp:nvSpPr>
        <dsp:cNvPr id="0" name=""/>
        <dsp:cNvSpPr/>
      </dsp:nvSpPr>
      <dsp:spPr>
        <a:xfrm>
          <a:off x="3351340" y="911291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Communicatieplan</a:t>
          </a:r>
          <a:endParaRPr lang="nl-NL" sz="1000" kern="1200" dirty="0"/>
        </a:p>
      </dsp:txBody>
      <dsp:txXfrm>
        <a:off x="3702487" y="911291"/>
        <a:ext cx="1053441" cy="702294"/>
      </dsp:txXfrm>
    </dsp:sp>
    <dsp:sp modelId="{4917BC42-0A68-43FC-9CB1-2B4762974AA6}">
      <dsp:nvSpPr>
        <dsp:cNvPr id="0" name=""/>
        <dsp:cNvSpPr/>
      </dsp:nvSpPr>
      <dsp:spPr>
        <a:xfrm>
          <a:off x="4861273" y="911291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Bijeenkomst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err="1" smtClean="0"/>
            <a:t>Supranet</a:t>
          </a:r>
          <a:r>
            <a:rPr lang="nl-NL" sz="1000" kern="1200" dirty="0" smtClean="0"/>
            <a:t> Hardenberg</a:t>
          </a:r>
        </a:p>
      </dsp:txBody>
      <dsp:txXfrm>
        <a:off x="5212420" y="911291"/>
        <a:ext cx="1053441" cy="702294"/>
      </dsp:txXfrm>
    </dsp:sp>
    <dsp:sp modelId="{2BDFD549-1201-4E1D-9F17-0E72136A2718}">
      <dsp:nvSpPr>
        <dsp:cNvPr id="0" name=""/>
        <dsp:cNvSpPr/>
      </dsp:nvSpPr>
      <dsp:spPr>
        <a:xfrm>
          <a:off x="6371205" y="911291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Gatekeepertraining</a:t>
          </a:r>
          <a:endParaRPr lang="nl-NL" sz="1000" kern="1200" dirty="0"/>
        </a:p>
      </dsp:txBody>
      <dsp:txXfrm>
        <a:off x="6722352" y="911291"/>
        <a:ext cx="1053441" cy="702294"/>
      </dsp:txXfrm>
    </dsp:sp>
    <dsp:sp modelId="{EFE7AF9B-96DB-4512-9D22-54C4DFCC688E}">
      <dsp:nvSpPr>
        <dsp:cNvPr id="0" name=""/>
        <dsp:cNvSpPr/>
      </dsp:nvSpPr>
      <dsp:spPr>
        <a:xfrm>
          <a:off x="1059" y="1803966"/>
          <a:ext cx="2115343" cy="846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/>
            <a:t>Werkplan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err="1" smtClean="0"/>
            <a:t>Factsheet</a:t>
          </a:r>
          <a:endParaRPr lang="nl-NL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/>
            <a:t>Voorstel inrichting netwerk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/>
            <a:t>Voorstel vervolgbijeenkomst</a:t>
          </a:r>
          <a:endParaRPr lang="nl-NL" sz="800" kern="1200" dirty="0"/>
        </a:p>
      </dsp:txBody>
      <dsp:txXfrm>
        <a:off x="424128" y="1803966"/>
        <a:ext cx="1269206" cy="846137"/>
      </dsp:txXfrm>
    </dsp:sp>
    <dsp:sp modelId="{189A39D5-5A2A-4FCF-AD64-938083DCF69E}">
      <dsp:nvSpPr>
        <dsp:cNvPr id="0" name=""/>
        <dsp:cNvSpPr/>
      </dsp:nvSpPr>
      <dsp:spPr>
        <a:xfrm>
          <a:off x="1841408" y="1875888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Inrichten netwerk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err="1" smtClean="0"/>
            <a:t>Taken&amp;Rollen</a:t>
          </a:r>
          <a:endParaRPr lang="nl-NL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Werven gatekeepers</a:t>
          </a:r>
          <a:endParaRPr lang="nl-NL" sz="1000" kern="1200" dirty="0"/>
        </a:p>
      </dsp:txBody>
      <dsp:txXfrm>
        <a:off x="2192555" y="1875888"/>
        <a:ext cx="1053441" cy="702294"/>
      </dsp:txXfrm>
    </dsp:sp>
    <dsp:sp modelId="{BE4CFD79-1883-4D75-8094-F51010B9D210}">
      <dsp:nvSpPr>
        <dsp:cNvPr id="0" name=""/>
        <dsp:cNvSpPr/>
      </dsp:nvSpPr>
      <dsp:spPr>
        <a:xfrm>
          <a:off x="3351340" y="1875888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GGD-Gemeente</a:t>
          </a:r>
          <a:endParaRPr lang="nl-NL" sz="1000" kern="1200" dirty="0"/>
        </a:p>
      </dsp:txBody>
      <dsp:txXfrm>
        <a:off x="3702487" y="1875888"/>
        <a:ext cx="1053441" cy="702294"/>
      </dsp:txXfrm>
    </dsp:sp>
    <dsp:sp modelId="{5D67222A-8080-4C81-81AA-4992AA4C50E5}">
      <dsp:nvSpPr>
        <dsp:cNvPr id="0" name=""/>
        <dsp:cNvSpPr/>
      </dsp:nvSpPr>
      <dsp:spPr>
        <a:xfrm>
          <a:off x="4861273" y="1875888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00" kern="1200" dirty="0"/>
        </a:p>
      </dsp:txBody>
      <dsp:txXfrm>
        <a:off x="5212420" y="1875888"/>
        <a:ext cx="1053441" cy="702294"/>
      </dsp:txXfrm>
    </dsp:sp>
    <dsp:sp modelId="{19000D05-C4D5-4BE1-90BA-6079F2C94C63}">
      <dsp:nvSpPr>
        <dsp:cNvPr id="0" name=""/>
        <dsp:cNvSpPr/>
      </dsp:nvSpPr>
      <dsp:spPr>
        <a:xfrm>
          <a:off x="6371205" y="1875888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00" kern="1200"/>
        </a:p>
      </dsp:txBody>
      <dsp:txXfrm>
        <a:off x="6722352" y="1875888"/>
        <a:ext cx="1053441" cy="702294"/>
      </dsp:txXfrm>
    </dsp:sp>
    <dsp:sp modelId="{F0D21333-CB4D-4CD0-99E0-F984BAE5CA7C}">
      <dsp:nvSpPr>
        <dsp:cNvPr id="0" name=""/>
        <dsp:cNvSpPr/>
      </dsp:nvSpPr>
      <dsp:spPr>
        <a:xfrm>
          <a:off x="1059" y="2768563"/>
          <a:ext cx="2115343" cy="846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/>
            <a:t>Mail</a:t>
          </a:r>
          <a:endParaRPr lang="nl-NL" sz="800" kern="1200" dirty="0"/>
        </a:p>
      </dsp:txBody>
      <dsp:txXfrm>
        <a:off x="424128" y="2768563"/>
        <a:ext cx="1269206" cy="846137"/>
      </dsp:txXfrm>
    </dsp:sp>
    <dsp:sp modelId="{0E86E8F5-A07F-4D35-B2BA-6FCA828C55DC}">
      <dsp:nvSpPr>
        <dsp:cNvPr id="0" name=""/>
        <dsp:cNvSpPr/>
      </dsp:nvSpPr>
      <dsp:spPr>
        <a:xfrm>
          <a:off x="1841408" y="2840484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Bijeenkomst 1,5 uur</a:t>
          </a:r>
          <a:endParaRPr lang="nl-NL" sz="1000" kern="1200" dirty="0"/>
        </a:p>
      </dsp:txBody>
      <dsp:txXfrm>
        <a:off x="2192555" y="2840484"/>
        <a:ext cx="1053441" cy="702294"/>
      </dsp:txXfrm>
    </dsp:sp>
    <dsp:sp modelId="{24DCA4E3-3B2F-4B28-82AB-A323F10D09AC}">
      <dsp:nvSpPr>
        <dsp:cNvPr id="0" name=""/>
        <dsp:cNvSpPr/>
      </dsp:nvSpPr>
      <dsp:spPr>
        <a:xfrm>
          <a:off x="3351340" y="2840484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Bijeenkomst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1 uur</a:t>
          </a:r>
          <a:endParaRPr lang="nl-NL" sz="1000" kern="1200" dirty="0"/>
        </a:p>
      </dsp:txBody>
      <dsp:txXfrm>
        <a:off x="3702487" y="2840484"/>
        <a:ext cx="1053441" cy="702294"/>
      </dsp:txXfrm>
    </dsp:sp>
    <dsp:sp modelId="{A5BEF8A1-AEB6-40F1-A0E8-4201ED6EA077}">
      <dsp:nvSpPr>
        <dsp:cNvPr id="0" name=""/>
        <dsp:cNvSpPr/>
      </dsp:nvSpPr>
      <dsp:spPr>
        <a:xfrm>
          <a:off x="4861273" y="2840484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Bijeenkomst 1,5 uur</a:t>
          </a:r>
          <a:endParaRPr lang="nl-NL" sz="1000" kern="1200" dirty="0"/>
        </a:p>
      </dsp:txBody>
      <dsp:txXfrm>
        <a:off x="5212420" y="2840484"/>
        <a:ext cx="1053441" cy="702294"/>
      </dsp:txXfrm>
    </dsp:sp>
    <dsp:sp modelId="{7EC880F4-228B-4C91-9A46-B9493B2C66D1}">
      <dsp:nvSpPr>
        <dsp:cNvPr id="0" name=""/>
        <dsp:cNvSpPr/>
      </dsp:nvSpPr>
      <dsp:spPr>
        <a:xfrm>
          <a:off x="6371205" y="2840484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Bijeenkomst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4 uur</a:t>
          </a:r>
          <a:endParaRPr lang="nl-NL" sz="1000" kern="1200" dirty="0"/>
        </a:p>
      </dsp:txBody>
      <dsp:txXfrm>
        <a:off x="6722352" y="2840484"/>
        <a:ext cx="1053441" cy="702294"/>
      </dsp:txXfrm>
    </dsp:sp>
    <dsp:sp modelId="{DFEA9899-B792-42F4-B3EA-6DE01869C7F0}">
      <dsp:nvSpPr>
        <dsp:cNvPr id="0" name=""/>
        <dsp:cNvSpPr/>
      </dsp:nvSpPr>
      <dsp:spPr>
        <a:xfrm>
          <a:off x="1059" y="3733159"/>
          <a:ext cx="2115343" cy="846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/>
            <a:t>22 April</a:t>
          </a:r>
          <a:endParaRPr lang="nl-NL" sz="800" kern="1200" dirty="0"/>
        </a:p>
      </dsp:txBody>
      <dsp:txXfrm>
        <a:off x="424128" y="3733159"/>
        <a:ext cx="1269206" cy="846137"/>
      </dsp:txXfrm>
    </dsp:sp>
    <dsp:sp modelId="{C1B97595-1016-48B7-A248-857AD63DA26D}">
      <dsp:nvSpPr>
        <dsp:cNvPr id="0" name=""/>
        <dsp:cNvSpPr/>
      </dsp:nvSpPr>
      <dsp:spPr>
        <a:xfrm>
          <a:off x="1841408" y="3805081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4 juni</a:t>
          </a:r>
          <a:endParaRPr lang="nl-NL" sz="1000" kern="1200" dirty="0"/>
        </a:p>
      </dsp:txBody>
      <dsp:txXfrm>
        <a:off x="2192555" y="3805081"/>
        <a:ext cx="1053441" cy="702294"/>
      </dsp:txXfrm>
    </dsp:sp>
    <dsp:sp modelId="{C394A526-CCD7-4A12-9599-A9A614445CA0}">
      <dsp:nvSpPr>
        <dsp:cNvPr id="0" name=""/>
        <dsp:cNvSpPr/>
      </dsp:nvSpPr>
      <dsp:spPr>
        <a:xfrm>
          <a:off x="3351340" y="3805081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Week 17</a:t>
          </a:r>
          <a:endParaRPr lang="nl-NL" sz="1000" kern="1200" dirty="0"/>
        </a:p>
      </dsp:txBody>
      <dsp:txXfrm>
        <a:off x="3702487" y="3805081"/>
        <a:ext cx="1053441" cy="702294"/>
      </dsp:txXfrm>
    </dsp:sp>
    <dsp:sp modelId="{7E9492F6-CD3F-45D7-B3D1-1D7FFD208E8B}">
      <dsp:nvSpPr>
        <dsp:cNvPr id="0" name=""/>
        <dsp:cNvSpPr/>
      </dsp:nvSpPr>
      <dsp:spPr>
        <a:xfrm>
          <a:off x="4861273" y="3805081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2 juli</a:t>
          </a:r>
          <a:endParaRPr lang="nl-NL" sz="1000" kern="1200" dirty="0"/>
        </a:p>
      </dsp:txBody>
      <dsp:txXfrm>
        <a:off x="5212420" y="3805081"/>
        <a:ext cx="1053441" cy="702294"/>
      </dsp:txXfrm>
    </dsp:sp>
    <dsp:sp modelId="{67A94C2C-9A3F-4159-BFBB-408DCF24B47C}">
      <dsp:nvSpPr>
        <dsp:cNvPr id="0" name=""/>
        <dsp:cNvSpPr/>
      </dsp:nvSpPr>
      <dsp:spPr>
        <a:xfrm>
          <a:off x="6371205" y="3805081"/>
          <a:ext cx="1755735" cy="702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smtClean="0"/>
            <a:t>26 september</a:t>
          </a:r>
          <a:endParaRPr lang="nl-NL" sz="1000" kern="1200" dirty="0"/>
        </a:p>
      </dsp:txBody>
      <dsp:txXfrm>
        <a:off x="6722352" y="3805081"/>
        <a:ext cx="1053441" cy="702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531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5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49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92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21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567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77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08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906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97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75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15B90-1417-4823-85AF-BFBE5088CC07}" type="datetimeFigureOut">
              <a:rPr lang="nl-NL" smtClean="0"/>
              <a:t>25-4-2019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7764B-D8B2-4BA3-BB50-9022445CA6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01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667540" y="320951"/>
            <a:ext cx="2554356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113 Zelfmoordpreventie</a:t>
            </a:r>
          </a:p>
          <a:p>
            <a:r>
              <a:rPr lang="nl-NL" dirty="0" err="1" smtClean="0"/>
              <a:t>Supranet</a:t>
            </a:r>
            <a:r>
              <a:rPr lang="nl-NL" dirty="0" smtClean="0"/>
              <a:t> IJsselland</a:t>
            </a:r>
            <a:endParaRPr lang="nl-N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66280218"/>
              </p:ext>
            </p:extLst>
          </p:nvPr>
        </p:nvGraphicFramePr>
        <p:xfrm>
          <a:off x="2031999" y="390525"/>
          <a:ext cx="9807576" cy="616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4885038" y="967282"/>
            <a:ext cx="0" cy="182534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44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46394488"/>
              </p:ext>
            </p:extLst>
          </p:nvPr>
        </p:nvGraphicFramePr>
        <p:xfrm>
          <a:off x="2031999" y="390525"/>
          <a:ext cx="9807576" cy="616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956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42383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4045226" y="1789043"/>
            <a:ext cx="11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091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337498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1197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225</Words>
  <Application>Microsoft Office PowerPoint</Application>
  <PresentationFormat>Breedbeeld</PresentationFormat>
  <Paragraphs>55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Bestuursdienst Ommen-Hardenberg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Kees van Zanten</dc:creator>
  <cp:lastModifiedBy>Bertil Odink</cp:lastModifiedBy>
  <cp:revision>18</cp:revision>
  <cp:lastPrinted>2019-04-15T08:25:08Z</cp:lastPrinted>
  <dcterms:created xsi:type="dcterms:W3CDTF">2019-04-08T11:55:30Z</dcterms:created>
  <dcterms:modified xsi:type="dcterms:W3CDTF">2019-04-25T19:47:07Z</dcterms:modified>
</cp:coreProperties>
</file>